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48" r:id="rId2"/>
  </p:sldMasterIdLst>
  <p:notesMasterIdLst>
    <p:notesMasterId r:id="rId23"/>
  </p:notesMasterIdLst>
  <p:handoutMasterIdLst>
    <p:handoutMasterId r:id="rId24"/>
  </p:handoutMasterIdLst>
  <p:sldIdLst>
    <p:sldId id="354" r:id="rId3"/>
    <p:sldId id="424" r:id="rId4"/>
    <p:sldId id="425" r:id="rId5"/>
    <p:sldId id="426" r:id="rId6"/>
    <p:sldId id="418" r:id="rId7"/>
    <p:sldId id="385" r:id="rId8"/>
    <p:sldId id="386" r:id="rId9"/>
    <p:sldId id="434" r:id="rId10"/>
    <p:sldId id="427" r:id="rId11"/>
    <p:sldId id="407" r:id="rId12"/>
    <p:sldId id="431" r:id="rId13"/>
    <p:sldId id="430" r:id="rId14"/>
    <p:sldId id="405" r:id="rId15"/>
    <p:sldId id="417" r:id="rId16"/>
    <p:sldId id="435" r:id="rId17"/>
    <p:sldId id="410" r:id="rId18"/>
    <p:sldId id="423" r:id="rId19"/>
    <p:sldId id="428" r:id="rId20"/>
    <p:sldId id="429" r:id="rId21"/>
    <p:sldId id="43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7488" userDrawn="1">
          <p15:clr>
            <a:srgbClr val="A4A3A4"/>
          </p15:clr>
        </p15:guide>
        <p15:guide id="3" pos="4608" userDrawn="1">
          <p15:clr>
            <a:srgbClr val="A4A3A4"/>
          </p15:clr>
        </p15:guide>
        <p15:guide id="4" pos="6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A878"/>
    <a:srgbClr val="F6F5F0"/>
    <a:srgbClr val="E2DFD0"/>
    <a:srgbClr val="DA3B3C"/>
    <a:srgbClr val="262626"/>
    <a:srgbClr val="FFE8B1"/>
    <a:srgbClr val="877F4F"/>
    <a:srgbClr val="A49B64"/>
    <a:srgbClr val="8BBFA1"/>
    <a:srgbClr val="FF3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180" autoAdjust="0"/>
  </p:normalViewPr>
  <p:slideViewPr>
    <p:cSldViewPr>
      <p:cViewPr varScale="1">
        <p:scale>
          <a:sx n="58" d="100"/>
          <a:sy n="58" d="100"/>
        </p:scale>
        <p:origin x="1172" y="44"/>
      </p:cViewPr>
      <p:guideLst>
        <p:guide orient="horz" pos="480"/>
        <p:guide pos="7488"/>
        <p:guide pos="4608"/>
        <p:guide pos="62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E95D8-6F1F-4B93-83BA-689B4813681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062FF-BF10-442A-88FF-58833B854BCB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Big Data</a:t>
          </a:r>
        </a:p>
      </dgm:t>
    </dgm:pt>
    <dgm:pt modelId="{2E413475-05D3-4E53-89CC-E1579D9EE1D8}" type="parTrans" cxnId="{7F629888-B505-49BB-BF2D-628FE9C7838E}">
      <dgm:prSet/>
      <dgm:spPr/>
      <dgm:t>
        <a:bodyPr/>
        <a:lstStyle/>
        <a:p>
          <a:endParaRPr lang="en-US"/>
        </a:p>
      </dgm:t>
    </dgm:pt>
    <dgm:pt modelId="{527A1D34-467A-4878-8B9E-002D8E8CEB13}" type="sibTrans" cxnId="{7F629888-B505-49BB-BF2D-628FE9C7838E}">
      <dgm:prSet/>
      <dgm:spPr/>
      <dgm:t>
        <a:bodyPr/>
        <a:lstStyle/>
        <a:p>
          <a:endParaRPr lang="en-US"/>
        </a:p>
      </dgm:t>
    </dgm:pt>
    <dgm:pt modelId="{BE0E7871-C221-4288-99FE-7B5535AFBDC6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Scale</a:t>
          </a:r>
          <a:endParaRPr lang="en-US" dirty="0"/>
        </a:p>
      </dgm:t>
    </dgm:pt>
    <dgm:pt modelId="{574EEDE1-542C-485D-874E-3005C45813BE}" type="parTrans" cxnId="{9007AA84-6D3C-47E5-86C1-6FF65ADC18C7}">
      <dgm:prSet/>
      <dgm:spPr/>
      <dgm:t>
        <a:bodyPr/>
        <a:lstStyle/>
        <a:p>
          <a:endParaRPr lang="en-US"/>
        </a:p>
      </dgm:t>
    </dgm:pt>
    <dgm:pt modelId="{BEB7F625-9AAB-4C03-A0EA-8FDADCB6E7FC}" type="sibTrans" cxnId="{9007AA84-6D3C-47E5-86C1-6FF65ADC18C7}">
      <dgm:prSet/>
      <dgm:spPr/>
      <dgm:t>
        <a:bodyPr/>
        <a:lstStyle/>
        <a:p>
          <a:endParaRPr lang="en-US"/>
        </a:p>
      </dgm:t>
    </dgm:pt>
    <dgm:pt modelId="{0F8F9489-4C36-4CA7-BAB3-855834CE109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Speed</a:t>
          </a:r>
          <a:endParaRPr lang="en-US" dirty="0"/>
        </a:p>
      </dgm:t>
    </dgm:pt>
    <dgm:pt modelId="{1E4CB6DE-D34D-416C-8D70-87283549A09F}" type="parTrans" cxnId="{7EB70313-E6B1-4A09-B5F9-298FCCB5F4CA}">
      <dgm:prSet/>
      <dgm:spPr/>
      <dgm:t>
        <a:bodyPr/>
        <a:lstStyle/>
        <a:p>
          <a:endParaRPr lang="en-US"/>
        </a:p>
      </dgm:t>
    </dgm:pt>
    <dgm:pt modelId="{2C852768-3159-4914-A302-624B8D48D15A}" type="sibTrans" cxnId="{7EB70313-E6B1-4A09-B5F9-298FCCB5F4CA}">
      <dgm:prSet/>
      <dgm:spPr/>
      <dgm:t>
        <a:bodyPr/>
        <a:lstStyle/>
        <a:p>
          <a:endParaRPr lang="en-US"/>
        </a:p>
      </dgm:t>
    </dgm:pt>
    <dgm:pt modelId="{2A0A230A-E788-496D-820A-064ABE6899D8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Specificity</a:t>
          </a:r>
          <a:endParaRPr lang="en-US" dirty="0"/>
        </a:p>
      </dgm:t>
    </dgm:pt>
    <dgm:pt modelId="{0FE2C51F-9C73-48E1-A2FB-372A6D1C85CE}" type="parTrans" cxnId="{27AF5310-AE6B-46A9-A77C-6074E1751226}">
      <dgm:prSet/>
      <dgm:spPr/>
      <dgm:t>
        <a:bodyPr/>
        <a:lstStyle/>
        <a:p>
          <a:endParaRPr lang="en-US"/>
        </a:p>
      </dgm:t>
    </dgm:pt>
    <dgm:pt modelId="{12E40D00-5BD8-42E7-8FE1-900FC7740F68}" type="sibTrans" cxnId="{27AF5310-AE6B-46A9-A77C-6074E1751226}">
      <dgm:prSet/>
      <dgm:spPr/>
      <dgm:t>
        <a:bodyPr/>
        <a:lstStyle/>
        <a:p>
          <a:endParaRPr lang="en-US"/>
        </a:p>
      </dgm:t>
    </dgm:pt>
    <dgm:pt modelId="{A7529962-F6CA-4591-8C50-8DD3609E2C07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Automation</a:t>
          </a:r>
          <a:endParaRPr lang="en-US" dirty="0"/>
        </a:p>
      </dgm:t>
    </dgm:pt>
    <dgm:pt modelId="{DAD61E77-17DC-44A4-87DA-B8B51CB8B482}" type="parTrans" cxnId="{5F23AE6D-5A71-4EE9-BE72-FA92DF200CB1}">
      <dgm:prSet/>
      <dgm:spPr/>
      <dgm:t>
        <a:bodyPr/>
        <a:lstStyle/>
        <a:p>
          <a:endParaRPr lang="en-US"/>
        </a:p>
      </dgm:t>
    </dgm:pt>
    <dgm:pt modelId="{3537D22F-56E1-434E-9CB7-D9A270EDC55A}" type="sibTrans" cxnId="{5F23AE6D-5A71-4EE9-BE72-FA92DF200CB1}">
      <dgm:prSet/>
      <dgm:spPr/>
      <dgm:t>
        <a:bodyPr/>
        <a:lstStyle/>
        <a:p>
          <a:endParaRPr lang="en-US"/>
        </a:p>
      </dgm:t>
    </dgm:pt>
    <dgm:pt modelId="{BEB6D3E8-C8A5-4471-B4B5-61F17C0B6ED6}" type="pres">
      <dgm:prSet presAssocID="{74CE95D8-6F1F-4B93-83BA-689B4813681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58D0E6-74B2-4107-9A57-21FD01FAA002}" type="pres">
      <dgm:prSet presAssocID="{74CE95D8-6F1F-4B93-83BA-689B48136813}" presName="matrix" presStyleCnt="0"/>
      <dgm:spPr/>
    </dgm:pt>
    <dgm:pt modelId="{793EECB8-E7A9-495F-A383-447C5F00B38E}" type="pres">
      <dgm:prSet presAssocID="{74CE95D8-6F1F-4B93-83BA-689B48136813}" presName="tile1" presStyleLbl="node1" presStyleIdx="0" presStyleCnt="4"/>
      <dgm:spPr/>
      <dgm:t>
        <a:bodyPr/>
        <a:lstStyle/>
        <a:p>
          <a:endParaRPr lang="en-US"/>
        </a:p>
      </dgm:t>
    </dgm:pt>
    <dgm:pt modelId="{789D1A64-81A0-43E5-B1D9-1DD7A602421D}" type="pres">
      <dgm:prSet presAssocID="{74CE95D8-6F1F-4B93-83BA-689B4813681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2BC76-DD85-49EA-AD9F-A6A6CD3BF2FE}" type="pres">
      <dgm:prSet presAssocID="{74CE95D8-6F1F-4B93-83BA-689B48136813}" presName="tile2" presStyleLbl="node1" presStyleIdx="1" presStyleCnt="4"/>
      <dgm:spPr/>
      <dgm:t>
        <a:bodyPr/>
        <a:lstStyle/>
        <a:p>
          <a:endParaRPr lang="en-US"/>
        </a:p>
      </dgm:t>
    </dgm:pt>
    <dgm:pt modelId="{AE805552-A7D5-4385-88A1-10002BD489D6}" type="pres">
      <dgm:prSet presAssocID="{74CE95D8-6F1F-4B93-83BA-689B4813681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99EE3-48C4-45CD-B499-2F9843234F05}" type="pres">
      <dgm:prSet presAssocID="{74CE95D8-6F1F-4B93-83BA-689B48136813}" presName="tile3" presStyleLbl="node1" presStyleIdx="2" presStyleCnt="4"/>
      <dgm:spPr/>
      <dgm:t>
        <a:bodyPr/>
        <a:lstStyle/>
        <a:p>
          <a:endParaRPr lang="en-US"/>
        </a:p>
      </dgm:t>
    </dgm:pt>
    <dgm:pt modelId="{8A021E7E-C042-42DD-B4A2-F8919249DBE6}" type="pres">
      <dgm:prSet presAssocID="{74CE95D8-6F1F-4B93-83BA-689B4813681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36E4E-A7AA-4C40-9389-BEBF0DDFCF7F}" type="pres">
      <dgm:prSet presAssocID="{74CE95D8-6F1F-4B93-83BA-689B48136813}" presName="tile4" presStyleLbl="node1" presStyleIdx="3" presStyleCnt="4"/>
      <dgm:spPr/>
      <dgm:t>
        <a:bodyPr/>
        <a:lstStyle/>
        <a:p>
          <a:endParaRPr lang="en-US"/>
        </a:p>
      </dgm:t>
    </dgm:pt>
    <dgm:pt modelId="{5A709991-D18F-44FF-BA0A-EE3A63CE353E}" type="pres">
      <dgm:prSet presAssocID="{74CE95D8-6F1F-4B93-83BA-689B4813681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CB277-9A32-4FD3-9A9B-635F44155C63}" type="pres">
      <dgm:prSet presAssocID="{74CE95D8-6F1F-4B93-83BA-689B4813681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F23AE6D-5A71-4EE9-BE72-FA92DF200CB1}" srcId="{9F4062FF-BF10-442A-88FF-58833B854BCB}" destId="{A7529962-F6CA-4591-8C50-8DD3609E2C07}" srcOrd="3" destOrd="0" parTransId="{DAD61E77-17DC-44A4-87DA-B8B51CB8B482}" sibTransId="{3537D22F-56E1-434E-9CB7-D9A270EDC55A}"/>
    <dgm:cxn modelId="{9007AA84-6D3C-47E5-86C1-6FF65ADC18C7}" srcId="{9F4062FF-BF10-442A-88FF-58833B854BCB}" destId="{BE0E7871-C221-4288-99FE-7B5535AFBDC6}" srcOrd="0" destOrd="0" parTransId="{574EEDE1-542C-485D-874E-3005C45813BE}" sibTransId="{BEB7F625-9AAB-4C03-A0EA-8FDADCB6E7FC}"/>
    <dgm:cxn modelId="{8C58557E-AC7E-41E7-A980-DA1E546B0A84}" type="presOf" srcId="{A7529962-F6CA-4591-8C50-8DD3609E2C07}" destId="{26F36E4E-A7AA-4C40-9389-BEBF0DDFCF7F}" srcOrd="0" destOrd="0" presId="urn:microsoft.com/office/officeart/2005/8/layout/matrix1"/>
    <dgm:cxn modelId="{AAAAB918-E5CD-44A6-9F79-9A20CA1C2D72}" type="presOf" srcId="{0F8F9489-4C36-4CA7-BAB3-855834CE1090}" destId="{7A32BC76-DD85-49EA-AD9F-A6A6CD3BF2FE}" srcOrd="0" destOrd="0" presId="urn:microsoft.com/office/officeart/2005/8/layout/matrix1"/>
    <dgm:cxn modelId="{247B04F2-0F60-44B5-B860-C2538AA48850}" type="presOf" srcId="{9F4062FF-BF10-442A-88FF-58833B854BCB}" destId="{C29CB277-9A32-4FD3-9A9B-635F44155C63}" srcOrd="0" destOrd="0" presId="urn:microsoft.com/office/officeart/2005/8/layout/matrix1"/>
    <dgm:cxn modelId="{88DC00D8-B3F6-441F-BBDD-8231A0822CD1}" type="presOf" srcId="{BE0E7871-C221-4288-99FE-7B5535AFBDC6}" destId="{789D1A64-81A0-43E5-B1D9-1DD7A602421D}" srcOrd="1" destOrd="0" presId="urn:microsoft.com/office/officeart/2005/8/layout/matrix1"/>
    <dgm:cxn modelId="{32C132FE-0DFF-49B2-AE85-1B77F36581D7}" type="presOf" srcId="{BE0E7871-C221-4288-99FE-7B5535AFBDC6}" destId="{793EECB8-E7A9-495F-A383-447C5F00B38E}" srcOrd="0" destOrd="0" presId="urn:microsoft.com/office/officeart/2005/8/layout/matrix1"/>
    <dgm:cxn modelId="{838D66E3-3372-4F80-9087-236F37E8D7A4}" type="presOf" srcId="{2A0A230A-E788-496D-820A-064ABE6899D8}" destId="{1EF99EE3-48C4-45CD-B499-2F9843234F05}" srcOrd="0" destOrd="0" presId="urn:microsoft.com/office/officeart/2005/8/layout/matrix1"/>
    <dgm:cxn modelId="{138B10CA-8465-4009-94F4-FDA330EC7800}" type="presOf" srcId="{2A0A230A-E788-496D-820A-064ABE6899D8}" destId="{8A021E7E-C042-42DD-B4A2-F8919249DBE6}" srcOrd="1" destOrd="0" presId="urn:microsoft.com/office/officeart/2005/8/layout/matrix1"/>
    <dgm:cxn modelId="{A8223E3B-F741-4620-A04F-76839EE7A57F}" type="presOf" srcId="{74CE95D8-6F1F-4B93-83BA-689B48136813}" destId="{BEB6D3E8-C8A5-4471-B4B5-61F17C0B6ED6}" srcOrd="0" destOrd="0" presId="urn:microsoft.com/office/officeart/2005/8/layout/matrix1"/>
    <dgm:cxn modelId="{27AF5310-AE6B-46A9-A77C-6074E1751226}" srcId="{9F4062FF-BF10-442A-88FF-58833B854BCB}" destId="{2A0A230A-E788-496D-820A-064ABE6899D8}" srcOrd="2" destOrd="0" parTransId="{0FE2C51F-9C73-48E1-A2FB-372A6D1C85CE}" sibTransId="{12E40D00-5BD8-42E7-8FE1-900FC7740F68}"/>
    <dgm:cxn modelId="{7F629888-B505-49BB-BF2D-628FE9C7838E}" srcId="{74CE95D8-6F1F-4B93-83BA-689B48136813}" destId="{9F4062FF-BF10-442A-88FF-58833B854BCB}" srcOrd="0" destOrd="0" parTransId="{2E413475-05D3-4E53-89CC-E1579D9EE1D8}" sibTransId="{527A1D34-467A-4878-8B9E-002D8E8CEB13}"/>
    <dgm:cxn modelId="{69D2A436-5920-400D-82C2-455DE7AAF286}" type="presOf" srcId="{A7529962-F6CA-4591-8C50-8DD3609E2C07}" destId="{5A709991-D18F-44FF-BA0A-EE3A63CE353E}" srcOrd="1" destOrd="0" presId="urn:microsoft.com/office/officeart/2005/8/layout/matrix1"/>
    <dgm:cxn modelId="{B62DE0F9-3A50-4874-84FB-2C0BD67DD942}" type="presOf" srcId="{0F8F9489-4C36-4CA7-BAB3-855834CE1090}" destId="{AE805552-A7D5-4385-88A1-10002BD489D6}" srcOrd="1" destOrd="0" presId="urn:microsoft.com/office/officeart/2005/8/layout/matrix1"/>
    <dgm:cxn modelId="{7EB70313-E6B1-4A09-B5F9-298FCCB5F4CA}" srcId="{9F4062FF-BF10-442A-88FF-58833B854BCB}" destId="{0F8F9489-4C36-4CA7-BAB3-855834CE1090}" srcOrd="1" destOrd="0" parTransId="{1E4CB6DE-D34D-416C-8D70-87283549A09F}" sibTransId="{2C852768-3159-4914-A302-624B8D48D15A}"/>
    <dgm:cxn modelId="{D86AD569-6682-49CD-B611-38E5B08CE9B1}" type="presParOf" srcId="{BEB6D3E8-C8A5-4471-B4B5-61F17C0B6ED6}" destId="{DC58D0E6-74B2-4107-9A57-21FD01FAA002}" srcOrd="0" destOrd="0" presId="urn:microsoft.com/office/officeart/2005/8/layout/matrix1"/>
    <dgm:cxn modelId="{D185B359-475F-458E-94AF-4E0781DE07B0}" type="presParOf" srcId="{DC58D0E6-74B2-4107-9A57-21FD01FAA002}" destId="{793EECB8-E7A9-495F-A383-447C5F00B38E}" srcOrd="0" destOrd="0" presId="urn:microsoft.com/office/officeart/2005/8/layout/matrix1"/>
    <dgm:cxn modelId="{F06A5B84-C419-4F11-A89D-317F44EFC087}" type="presParOf" srcId="{DC58D0E6-74B2-4107-9A57-21FD01FAA002}" destId="{789D1A64-81A0-43E5-B1D9-1DD7A602421D}" srcOrd="1" destOrd="0" presId="urn:microsoft.com/office/officeart/2005/8/layout/matrix1"/>
    <dgm:cxn modelId="{E6729E6C-C128-4D1E-95E7-F5A6D632FCE4}" type="presParOf" srcId="{DC58D0E6-74B2-4107-9A57-21FD01FAA002}" destId="{7A32BC76-DD85-49EA-AD9F-A6A6CD3BF2FE}" srcOrd="2" destOrd="0" presId="urn:microsoft.com/office/officeart/2005/8/layout/matrix1"/>
    <dgm:cxn modelId="{973DD8E0-08B5-47A8-84DD-54CD2BD747DD}" type="presParOf" srcId="{DC58D0E6-74B2-4107-9A57-21FD01FAA002}" destId="{AE805552-A7D5-4385-88A1-10002BD489D6}" srcOrd="3" destOrd="0" presId="urn:microsoft.com/office/officeart/2005/8/layout/matrix1"/>
    <dgm:cxn modelId="{B6425704-4B75-4C46-97F9-53BE6E97254A}" type="presParOf" srcId="{DC58D0E6-74B2-4107-9A57-21FD01FAA002}" destId="{1EF99EE3-48C4-45CD-B499-2F9843234F05}" srcOrd="4" destOrd="0" presId="urn:microsoft.com/office/officeart/2005/8/layout/matrix1"/>
    <dgm:cxn modelId="{16742411-40DE-441D-B6AA-2ABE7B6B2321}" type="presParOf" srcId="{DC58D0E6-74B2-4107-9A57-21FD01FAA002}" destId="{8A021E7E-C042-42DD-B4A2-F8919249DBE6}" srcOrd="5" destOrd="0" presId="urn:microsoft.com/office/officeart/2005/8/layout/matrix1"/>
    <dgm:cxn modelId="{45CDC132-B0F5-418B-96BD-524CE514CB43}" type="presParOf" srcId="{DC58D0E6-74B2-4107-9A57-21FD01FAA002}" destId="{26F36E4E-A7AA-4C40-9389-BEBF0DDFCF7F}" srcOrd="6" destOrd="0" presId="urn:microsoft.com/office/officeart/2005/8/layout/matrix1"/>
    <dgm:cxn modelId="{B26B4B82-BB85-4AFA-9243-6135B2DAA980}" type="presParOf" srcId="{DC58D0E6-74B2-4107-9A57-21FD01FAA002}" destId="{5A709991-D18F-44FF-BA0A-EE3A63CE353E}" srcOrd="7" destOrd="0" presId="urn:microsoft.com/office/officeart/2005/8/layout/matrix1"/>
    <dgm:cxn modelId="{F1A8810A-989A-4048-97A4-99C43F9AD316}" type="presParOf" srcId="{BEB6D3E8-C8A5-4471-B4B5-61F17C0B6ED6}" destId="{C29CB277-9A32-4FD3-9A9B-635F44155C6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D4C532-1F64-4BD7-9B4C-F380FF05652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4CA24DD-96B4-41FF-B623-29938CBA41DA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Management Commitment</a:t>
          </a:r>
          <a:endParaRPr lang="en-US" dirty="0"/>
        </a:p>
      </dgm:t>
    </dgm:pt>
    <dgm:pt modelId="{D60ED565-15DF-4960-9AAA-E052E3375AE0}" type="parTrans" cxnId="{38945196-5189-4F4F-9969-90CBDC40089C}">
      <dgm:prSet/>
      <dgm:spPr/>
      <dgm:t>
        <a:bodyPr/>
        <a:lstStyle/>
        <a:p>
          <a:endParaRPr lang="en-US"/>
        </a:p>
      </dgm:t>
    </dgm:pt>
    <dgm:pt modelId="{222ACF8B-3255-4425-99D6-051E1B82B7FC}" type="sibTrans" cxnId="{38945196-5189-4F4F-9969-90CBDC40089C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CDBB83E-33AF-41EE-BDD4-52E074FB1C15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CCD6E144-BF7A-42BA-88BA-E8B260E26912}" type="parTrans" cxnId="{44E682DF-E15B-4374-AD04-F64879A87415}">
      <dgm:prSet/>
      <dgm:spPr/>
      <dgm:t>
        <a:bodyPr/>
        <a:lstStyle/>
        <a:p>
          <a:endParaRPr lang="en-US"/>
        </a:p>
      </dgm:t>
    </dgm:pt>
    <dgm:pt modelId="{2EFA8596-F6BF-4F32-9414-24754A165ECA}" type="sibTrans" cxnId="{44E682DF-E15B-4374-AD04-F64879A87415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DA18DE7-4833-424A-B27C-94932849D34F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Beta Customers</a:t>
          </a:r>
          <a:endParaRPr lang="en-US" dirty="0"/>
        </a:p>
      </dgm:t>
    </dgm:pt>
    <dgm:pt modelId="{BCD59193-4261-481C-BE3B-2F95F68AF091}" type="parTrans" cxnId="{B6AD054F-DCE9-4AF8-93CF-0FAA49C8DCB0}">
      <dgm:prSet/>
      <dgm:spPr/>
      <dgm:t>
        <a:bodyPr/>
        <a:lstStyle/>
        <a:p>
          <a:endParaRPr lang="en-US"/>
        </a:p>
      </dgm:t>
    </dgm:pt>
    <dgm:pt modelId="{899C91FE-D1B7-42BB-84C3-E3B9A8E74EFA}" type="sibTrans" cxnId="{B6AD054F-DCE9-4AF8-93CF-0FAA49C8DCB0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B649F8F-D0F4-474A-B9DB-4ACF8EF53CF1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Business Model</a:t>
          </a:r>
          <a:endParaRPr lang="en-US" dirty="0"/>
        </a:p>
      </dgm:t>
    </dgm:pt>
    <dgm:pt modelId="{B1D877C2-9408-4474-928E-82D24B3F1890}" type="parTrans" cxnId="{6BB0E15F-7129-4691-9954-004A97EE2879}">
      <dgm:prSet/>
      <dgm:spPr/>
      <dgm:t>
        <a:bodyPr/>
        <a:lstStyle/>
        <a:p>
          <a:endParaRPr lang="en-US"/>
        </a:p>
      </dgm:t>
    </dgm:pt>
    <dgm:pt modelId="{157F2FF0-D01A-45B8-9C06-8D3AC1F8EEB1}" type="sibTrans" cxnId="{6BB0E15F-7129-4691-9954-004A97EE2879}">
      <dgm:prSet/>
      <dgm:spPr/>
      <dgm:t>
        <a:bodyPr/>
        <a:lstStyle/>
        <a:p>
          <a:endParaRPr lang="en-US"/>
        </a:p>
      </dgm:t>
    </dgm:pt>
    <dgm:pt modelId="{343A02A3-1A63-4FFE-B2E7-55F1ED37A5F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Technology &amp; Resources</a:t>
          </a:r>
          <a:endParaRPr lang="en-US" dirty="0"/>
        </a:p>
      </dgm:t>
    </dgm:pt>
    <dgm:pt modelId="{FACF6CC4-F34B-47C0-A5A2-F2BE2E70C285}" type="parTrans" cxnId="{F8702083-3A0C-489B-921A-8AE959DAB6BD}">
      <dgm:prSet/>
      <dgm:spPr/>
      <dgm:t>
        <a:bodyPr/>
        <a:lstStyle/>
        <a:p>
          <a:endParaRPr lang="en-US"/>
        </a:p>
      </dgm:t>
    </dgm:pt>
    <dgm:pt modelId="{FF76FB13-E39C-4C56-A76F-54585AB629FA}" type="sibTrans" cxnId="{F8702083-3A0C-489B-921A-8AE959DAB6B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4727B9D-6C47-47EE-87F2-AF59F676E4E9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mtClean="0"/>
            <a:t>Domain </a:t>
          </a:r>
          <a:r>
            <a:rPr lang="en-US" dirty="0" smtClean="0"/>
            <a:t>Expertise</a:t>
          </a:r>
          <a:endParaRPr lang="en-US" dirty="0"/>
        </a:p>
      </dgm:t>
    </dgm:pt>
    <dgm:pt modelId="{10458760-FD6D-4F0F-8390-416B90370E34}" type="parTrans" cxnId="{69A9A8CD-E9BE-40C0-8E8E-B33D3E9F672D}">
      <dgm:prSet/>
      <dgm:spPr/>
      <dgm:t>
        <a:bodyPr/>
        <a:lstStyle/>
        <a:p>
          <a:endParaRPr lang="en-US"/>
        </a:p>
      </dgm:t>
    </dgm:pt>
    <dgm:pt modelId="{8B9B4EAC-0A59-4ED7-B095-E34472A6425A}" type="sibTrans" cxnId="{69A9A8CD-E9BE-40C0-8E8E-B33D3E9F672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4C61B25-C11B-4830-9374-DF2DB9533267}" type="pres">
      <dgm:prSet presAssocID="{F8D4C532-1F64-4BD7-9B4C-F380FF056524}" presName="Name0" presStyleCnt="0">
        <dgm:presLayoutVars>
          <dgm:dir/>
          <dgm:resizeHandles val="exact"/>
        </dgm:presLayoutVars>
      </dgm:prSet>
      <dgm:spPr/>
    </dgm:pt>
    <dgm:pt modelId="{8C267BCC-21DB-480B-8711-968CDEB52A71}" type="pres">
      <dgm:prSet presAssocID="{E4CA24DD-96B4-41FF-B623-29938CBA41D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579-7713-48EA-BB89-1D868C5B50C5}" type="pres">
      <dgm:prSet presAssocID="{222ACF8B-3255-4425-99D6-051E1B82B7F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419979B-F16C-4125-A0EC-5E62C8342833}" type="pres">
      <dgm:prSet presAssocID="{222ACF8B-3255-4425-99D6-051E1B82B7F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7413820-971C-4E5A-9166-D642C528A779}" type="pres">
      <dgm:prSet presAssocID="{BCDBB83E-33AF-41EE-BDD4-52E074FB1C1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A376F-B928-47B4-B281-2B34EE638DE5}" type="pres">
      <dgm:prSet presAssocID="{2EFA8596-F6BF-4F32-9414-24754A165EC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26AAD3B-D274-442F-BC4B-DA729DDABB02}" type="pres">
      <dgm:prSet presAssocID="{2EFA8596-F6BF-4F32-9414-24754A165EC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D227836-CD77-486E-A75F-82E5B94F5FC3}" type="pres">
      <dgm:prSet presAssocID="{14727B9D-6C47-47EE-87F2-AF59F676E4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BA2FE-DF13-4669-9421-332E2E6F2D4F}" type="pres">
      <dgm:prSet presAssocID="{8B9B4EAC-0A59-4ED7-B095-E34472A6425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103A1D8-9DF1-48E0-8D4E-B45765A88B26}" type="pres">
      <dgm:prSet presAssocID="{8B9B4EAC-0A59-4ED7-B095-E34472A6425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FC78E7F-3B6D-4232-AFEA-8E3810C11B74}" type="pres">
      <dgm:prSet presAssocID="{343A02A3-1A63-4FFE-B2E7-55F1ED37A5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584AD-7508-4DDB-A283-2594E3C06199}" type="pres">
      <dgm:prSet presAssocID="{FF76FB13-E39C-4C56-A76F-54585AB629F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9048732-6611-410A-9603-6FD15EC9C41F}" type="pres">
      <dgm:prSet presAssocID="{FF76FB13-E39C-4C56-A76F-54585AB629F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45EB000-8F4C-4088-86E7-E8D97D9025E8}" type="pres">
      <dgm:prSet presAssocID="{CDA18DE7-4833-424A-B27C-94932849D34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5B2D6-8AB6-4A7D-9F51-26520B3095FB}" type="pres">
      <dgm:prSet presAssocID="{899C91FE-D1B7-42BB-84C3-E3B9A8E74EF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DC8E13D-A0C0-463C-83E3-F19927702DFB}" type="pres">
      <dgm:prSet presAssocID="{899C91FE-D1B7-42BB-84C3-E3B9A8E74EF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33D40D2-9D0D-454C-A14E-CA1867ABDF24}" type="pres">
      <dgm:prSet presAssocID="{0B649F8F-D0F4-474A-B9DB-4ACF8EF53CF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683C15-C0A3-44C1-B641-61225E47BE7C}" type="presOf" srcId="{343A02A3-1A63-4FFE-B2E7-55F1ED37A5F0}" destId="{CFC78E7F-3B6D-4232-AFEA-8E3810C11B74}" srcOrd="0" destOrd="0" presId="urn:microsoft.com/office/officeart/2005/8/layout/process1"/>
    <dgm:cxn modelId="{B8856D98-6716-4D50-AF10-E0D799E0FF27}" type="presOf" srcId="{FF76FB13-E39C-4C56-A76F-54585AB629FA}" destId="{EA7584AD-7508-4DDB-A283-2594E3C06199}" srcOrd="0" destOrd="0" presId="urn:microsoft.com/office/officeart/2005/8/layout/process1"/>
    <dgm:cxn modelId="{B6AD054F-DCE9-4AF8-93CF-0FAA49C8DCB0}" srcId="{F8D4C532-1F64-4BD7-9B4C-F380FF056524}" destId="{CDA18DE7-4833-424A-B27C-94932849D34F}" srcOrd="4" destOrd="0" parTransId="{BCD59193-4261-481C-BE3B-2F95F68AF091}" sibTransId="{899C91FE-D1B7-42BB-84C3-E3B9A8E74EFA}"/>
    <dgm:cxn modelId="{44E682DF-E15B-4374-AD04-F64879A87415}" srcId="{F8D4C532-1F64-4BD7-9B4C-F380FF056524}" destId="{BCDBB83E-33AF-41EE-BDD4-52E074FB1C15}" srcOrd="1" destOrd="0" parTransId="{CCD6E144-BF7A-42BA-88BA-E8B260E26912}" sibTransId="{2EFA8596-F6BF-4F32-9414-24754A165ECA}"/>
    <dgm:cxn modelId="{38945196-5189-4F4F-9969-90CBDC40089C}" srcId="{F8D4C532-1F64-4BD7-9B4C-F380FF056524}" destId="{E4CA24DD-96B4-41FF-B623-29938CBA41DA}" srcOrd="0" destOrd="0" parTransId="{D60ED565-15DF-4960-9AAA-E052E3375AE0}" sibTransId="{222ACF8B-3255-4425-99D6-051E1B82B7FC}"/>
    <dgm:cxn modelId="{7127CBA2-824D-4B24-9357-C92D2D97DEA6}" type="presOf" srcId="{8B9B4EAC-0A59-4ED7-B095-E34472A6425A}" destId="{9E2BA2FE-DF13-4669-9421-332E2E6F2D4F}" srcOrd="0" destOrd="0" presId="urn:microsoft.com/office/officeart/2005/8/layout/process1"/>
    <dgm:cxn modelId="{C3E4D0EE-2E65-4D9C-9AB8-5EC68897EE70}" type="presOf" srcId="{14727B9D-6C47-47EE-87F2-AF59F676E4E9}" destId="{FD227836-CD77-486E-A75F-82E5B94F5FC3}" srcOrd="0" destOrd="0" presId="urn:microsoft.com/office/officeart/2005/8/layout/process1"/>
    <dgm:cxn modelId="{94AF2579-4071-4956-9C65-E5E9F95E30AA}" type="presOf" srcId="{222ACF8B-3255-4425-99D6-051E1B82B7FC}" destId="{5419979B-F16C-4125-A0EC-5E62C8342833}" srcOrd="1" destOrd="0" presId="urn:microsoft.com/office/officeart/2005/8/layout/process1"/>
    <dgm:cxn modelId="{6BB0E15F-7129-4691-9954-004A97EE2879}" srcId="{F8D4C532-1F64-4BD7-9B4C-F380FF056524}" destId="{0B649F8F-D0F4-474A-B9DB-4ACF8EF53CF1}" srcOrd="5" destOrd="0" parTransId="{B1D877C2-9408-4474-928E-82D24B3F1890}" sibTransId="{157F2FF0-D01A-45B8-9C06-8D3AC1F8EEB1}"/>
    <dgm:cxn modelId="{8B9D4523-6A99-4E20-8BE9-673D81EB417D}" type="presOf" srcId="{BCDBB83E-33AF-41EE-BDD4-52E074FB1C15}" destId="{07413820-971C-4E5A-9166-D642C528A779}" srcOrd="0" destOrd="0" presId="urn:microsoft.com/office/officeart/2005/8/layout/process1"/>
    <dgm:cxn modelId="{D0AF3C83-F2CB-491D-AB2C-CC8607C8A186}" type="presOf" srcId="{CDA18DE7-4833-424A-B27C-94932849D34F}" destId="{345EB000-8F4C-4088-86E7-E8D97D9025E8}" srcOrd="0" destOrd="0" presId="urn:microsoft.com/office/officeart/2005/8/layout/process1"/>
    <dgm:cxn modelId="{69A9A8CD-E9BE-40C0-8E8E-B33D3E9F672D}" srcId="{F8D4C532-1F64-4BD7-9B4C-F380FF056524}" destId="{14727B9D-6C47-47EE-87F2-AF59F676E4E9}" srcOrd="2" destOrd="0" parTransId="{10458760-FD6D-4F0F-8390-416B90370E34}" sibTransId="{8B9B4EAC-0A59-4ED7-B095-E34472A6425A}"/>
    <dgm:cxn modelId="{F8702083-3A0C-489B-921A-8AE959DAB6BD}" srcId="{F8D4C532-1F64-4BD7-9B4C-F380FF056524}" destId="{343A02A3-1A63-4FFE-B2E7-55F1ED37A5F0}" srcOrd="3" destOrd="0" parTransId="{FACF6CC4-F34B-47C0-A5A2-F2BE2E70C285}" sibTransId="{FF76FB13-E39C-4C56-A76F-54585AB629FA}"/>
    <dgm:cxn modelId="{9A70E3B8-12E5-4DC1-AF07-71E0F3718471}" type="presOf" srcId="{2EFA8596-F6BF-4F32-9414-24754A165ECA}" destId="{EC2A376F-B928-47B4-B281-2B34EE638DE5}" srcOrd="0" destOrd="0" presId="urn:microsoft.com/office/officeart/2005/8/layout/process1"/>
    <dgm:cxn modelId="{CE204937-9FAF-4115-AD54-B4E88401C2F4}" type="presOf" srcId="{2EFA8596-F6BF-4F32-9414-24754A165ECA}" destId="{626AAD3B-D274-442F-BC4B-DA729DDABB02}" srcOrd="1" destOrd="0" presId="urn:microsoft.com/office/officeart/2005/8/layout/process1"/>
    <dgm:cxn modelId="{22DC34E1-DF70-4D89-ADAA-72E4CE9ED895}" type="presOf" srcId="{F8D4C532-1F64-4BD7-9B4C-F380FF056524}" destId="{C4C61B25-C11B-4830-9374-DF2DB9533267}" srcOrd="0" destOrd="0" presId="urn:microsoft.com/office/officeart/2005/8/layout/process1"/>
    <dgm:cxn modelId="{05D35322-A42E-469A-81C6-4026F68C4577}" type="presOf" srcId="{222ACF8B-3255-4425-99D6-051E1B82B7FC}" destId="{5EEEE579-7713-48EA-BB89-1D868C5B50C5}" srcOrd="0" destOrd="0" presId="urn:microsoft.com/office/officeart/2005/8/layout/process1"/>
    <dgm:cxn modelId="{D5FDD0DC-D81A-464F-8FD2-79F7AB3D3956}" type="presOf" srcId="{899C91FE-D1B7-42BB-84C3-E3B9A8E74EFA}" destId="{66A5B2D6-8AB6-4A7D-9F51-26520B3095FB}" srcOrd="0" destOrd="0" presId="urn:microsoft.com/office/officeart/2005/8/layout/process1"/>
    <dgm:cxn modelId="{D3854D53-6D86-41DD-B6B7-5C9953E0A369}" type="presOf" srcId="{FF76FB13-E39C-4C56-A76F-54585AB629FA}" destId="{29048732-6611-410A-9603-6FD15EC9C41F}" srcOrd="1" destOrd="0" presId="urn:microsoft.com/office/officeart/2005/8/layout/process1"/>
    <dgm:cxn modelId="{A628D56C-73A3-4916-AD2F-DDCC413936C8}" type="presOf" srcId="{899C91FE-D1B7-42BB-84C3-E3B9A8E74EFA}" destId="{5DC8E13D-A0C0-463C-83E3-F19927702DFB}" srcOrd="1" destOrd="0" presId="urn:microsoft.com/office/officeart/2005/8/layout/process1"/>
    <dgm:cxn modelId="{52CC7521-BEB2-465C-8FB1-025D944DAEE9}" type="presOf" srcId="{E4CA24DD-96B4-41FF-B623-29938CBA41DA}" destId="{8C267BCC-21DB-480B-8711-968CDEB52A71}" srcOrd="0" destOrd="0" presId="urn:microsoft.com/office/officeart/2005/8/layout/process1"/>
    <dgm:cxn modelId="{B596F48F-3032-474C-9249-AD57C6FFC813}" type="presOf" srcId="{8B9B4EAC-0A59-4ED7-B095-E34472A6425A}" destId="{6103A1D8-9DF1-48E0-8D4E-B45765A88B26}" srcOrd="1" destOrd="0" presId="urn:microsoft.com/office/officeart/2005/8/layout/process1"/>
    <dgm:cxn modelId="{5C26ECEA-4F87-4964-A4E4-C791BF19C0BE}" type="presOf" srcId="{0B649F8F-D0F4-474A-B9DB-4ACF8EF53CF1}" destId="{433D40D2-9D0D-454C-A14E-CA1867ABDF24}" srcOrd="0" destOrd="0" presId="urn:microsoft.com/office/officeart/2005/8/layout/process1"/>
    <dgm:cxn modelId="{F467501D-B442-4398-A831-13D27228609D}" type="presParOf" srcId="{C4C61B25-C11B-4830-9374-DF2DB9533267}" destId="{8C267BCC-21DB-480B-8711-968CDEB52A71}" srcOrd="0" destOrd="0" presId="urn:microsoft.com/office/officeart/2005/8/layout/process1"/>
    <dgm:cxn modelId="{1E05A7A4-F01C-4EEF-8B36-3C417F953D5D}" type="presParOf" srcId="{C4C61B25-C11B-4830-9374-DF2DB9533267}" destId="{5EEEE579-7713-48EA-BB89-1D868C5B50C5}" srcOrd="1" destOrd="0" presId="urn:microsoft.com/office/officeart/2005/8/layout/process1"/>
    <dgm:cxn modelId="{6C3E523B-C992-4CA7-BB2B-42314FC8B3AF}" type="presParOf" srcId="{5EEEE579-7713-48EA-BB89-1D868C5B50C5}" destId="{5419979B-F16C-4125-A0EC-5E62C8342833}" srcOrd="0" destOrd="0" presId="urn:microsoft.com/office/officeart/2005/8/layout/process1"/>
    <dgm:cxn modelId="{FEDB1512-C6EB-4834-A943-20B03543DBE3}" type="presParOf" srcId="{C4C61B25-C11B-4830-9374-DF2DB9533267}" destId="{07413820-971C-4E5A-9166-D642C528A779}" srcOrd="2" destOrd="0" presId="urn:microsoft.com/office/officeart/2005/8/layout/process1"/>
    <dgm:cxn modelId="{DDE3262B-D73C-4088-BD79-5D52005B4629}" type="presParOf" srcId="{C4C61B25-C11B-4830-9374-DF2DB9533267}" destId="{EC2A376F-B928-47B4-B281-2B34EE638DE5}" srcOrd="3" destOrd="0" presId="urn:microsoft.com/office/officeart/2005/8/layout/process1"/>
    <dgm:cxn modelId="{960C6180-9B50-46E7-B644-693E5351F691}" type="presParOf" srcId="{EC2A376F-B928-47B4-B281-2B34EE638DE5}" destId="{626AAD3B-D274-442F-BC4B-DA729DDABB02}" srcOrd="0" destOrd="0" presId="urn:microsoft.com/office/officeart/2005/8/layout/process1"/>
    <dgm:cxn modelId="{A132A58B-DDC7-4C56-99EA-925A211F21A0}" type="presParOf" srcId="{C4C61B25-C11B-4830-9374-DF2DB9533267}" destId="{FD227836-CD77-486E-A75F-82E5B94F5FC3}" srcOrd="4" destOrd="0" presId="urn:microsoft.com/office/officeart/2005/8/layout/process1"/>
    <dgm:cxn modelId="{EEFD072C-1279-4D89-B9E2-D465BFC12579}" type="presParOf" srcId="{C4C61B25-C11B-4830-9374-DF2DB9533267}" destId="{9E2BA2FE-DF13-4669-9421-332E2E6F2D4F}" srcOrd="5" destOrd="0" presId="urn:microsoft.com/office/officeart/2005/8/layout/process1"/>
    <dgm:cxn modelId="{BD263D2C-7314-475F-8D23-613CA974053D}" type="presParOf" srcId="{9E2BA2FE-DF13-4669-9421-332E2E6F2D4F}" destId="{6103A1D8-9DF1-48E0-8D4E-B45765A88B26}" srcOrd="0" destOrd="0" presId="urn:microsoft.com/office/officeart/2005/8/layout/process1"/>
    <dgm:cxn modelId="{5FA35012-2C07-42B8-8565-27CA44898837}" type="presParOf" srcId="{C4C61B25-C11B-4830-9374-DF2DB9533267}" destId="{CFC78E7F-3B6D-4232-AFEA-8E3810C11B74}" srcOrd="6" destOrd="0" presId="urn:microsoft.com/office/officeart/2005/8/layout/process1"/>
    <dgm:cxn modelId="{9625FE68-39BA-41B4-96DB-08DEBBB9E809}" type="presParOf" srcId="{C4C61B25-C11B-4830-9374-DF2DB9533267}" destId="{EA7584AD-7508-4DDB-A283-2594E3C06199}" srcOrd="7" destOrd="0" presId="urn:microsoft.com/office/officeart/2005/8/layout/process1"/>
    <dgm:cxn modelId="{201E7B7C-28B2-42EF-A76C-88465EC649AC}" type="presParOf" srcId="{EA7584AD-7508-4DDB-A283-2594E3C06199}" destId="{29048732-6611-410A-9603-6FD15EC9C41F}" srcOrd="0" destOrd="0" presId="urn:microsoft.com/office/officeart/2005/8/layout/process1"/>
    <dgm:cxn modelId="{36359F11-2ADC-4118-A432-0A8CE6303C21}" type="presParOf" srcId="{C4C61B25-C11B-4830-9374-DF2DB9533267}" destId="{345EB000-8F4C-4088-86E7-E8D97D9025E8}" srcOrd="8" destOrd="0" presId="urn:microsoft.com/office/officeart/2005/8/layout/process1"/>
    <dgm:cxn modelId="{0B52B2A9-1191-4E64-BF55-7D2D07156D25}" type="presParOf" srcId="{C4C61B25-C11B-4830-9374-DF2DB9533267}" destId="{66A5B2D6-8AB6-4A7D-9F51-26520B3095FB}" srcOrd="9" destOrd="0" presId="urn:microsoft.com/office/officeart/2005/8/layout/process1"/>
    <dgm:cxn modelId="{2871EE4A-AE98-4B29-BAB3-1809CA651FB2}" type="presParOf" srcId="{66A5B2D6-8AB6-4A7D-9F51-26520B3095FB}" destId="{5DC8E13D-A0C0-463C-83E3-F19927702DFB}" srcOrd="0" destOrd="0" presId="urn:microsoft.com/office/officeart/2005/8/layout/process1"/>
    <dgm:cxn modelId="{729EA088-FA57-4576-98E6-FACB206E1A42}" type="presParOf" srcId="{C4C61B25-C11B-4830-9374-DF2DB9533267}" destId="{433D40D2-9D0D-454C-A14E-CA1867ABDF24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D4C532-1F64-4BD7-9B4C-F380FF05652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4CA24DD-96B4-41FF-B623-29938CBA41DA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C000"/>
              </a:solidFill>
            </a:rPr>
            <a:t>Management Commitment</a:t>
          </a:r>
          <a:endParaRPr lang="en-US" b="1" dirty="0">
            <a:solidFill>
              <a:srgbClr val="FFC000"/>
            </a:solidFill>
          </a:endParaRPr>
        </a:p>
      </dgm:t>
    </dgm:pt>
    <dgm:pt modelId="{D60ED565-15DF-4960-9AAA-E052E3375AE0}" type="parTrans" cxnId="{38945196-5189-4F4F-9969-90CBDC40089C}">
      <dgm:prSet/>
      <dgm:spPr/>
      <dgm:t>
        <a:bodyPr/>
        <a:lstStyle/>
        <a:p>
          <a:endParaRPr lang="en-US"/>
        </a:p>
      </dgm:t>
    </dgm:pt>
    <dgm:pt modelId="{222ACF8B-3255-4425-99D6-051E1B82B7FC}" type="sibTrans" cxnId="{38945196-5189-4F4F-9969-90CBDC40089C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CDBB83E-33AF-41EE-BDD4-52E074FB1C15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C000"/>
              </a:solidFill>
            </a:rPr>
            <a:t>Data</a:t>
          </a:r>
          <a:endParaRPr lang="en-US" b="1" dirty="0">
            <a:solidFill>
              <a:srgbClr val="FFC000"/>
            </a:solidFill>
          </a:endParaRPr>
        </a:p>
      </dgm:t>
    </dgm:pt>
    <dgm:pt modelId="{CCD6E144-BF7A-42BA-88BA-E8B260E26912}" type="parTrans" cxnId="{44E682DF-E15B-4374-AD04-F64879A87415}">
      <dgm:prSet/>
      <dgm:spPr/>
      <dgm:t>
        <a:bodyPr/>
        <a:lstStyle/>
        <a:p>
          <a:endParaRPr lang="en-US"/>
        </a:p>
      </dgm:t>
    </dgm:pt>
    <dgm:pt modelId="{2EFA8596-F6BF-4F32-9414-24754A165ECA}" type="sibTrans" cxnId="{44E682DF-E15B-4374-AD04-F64879A87415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DA18DE7-4833-424A-B27C-94932849D34F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C000"/>
              </a:solidFill>
            </a:rPr>
            <a:t>Beta Customers</a:t>
          </a:r>
          <a:endParaRPr lang="en-US" b="1" dirty="0">
            <a:solidFill>
              <a:srgbClr val="FFC000"/>
            </a:solidFill>
          </a:endParaRPr>
        </a:p>
      </dgm:t>
    </dgm:pt>
    <dgm:pt modelId="{BCD59193-4261-481C-BE3B-2F95F68AF091}" type="parTrans" cxnId="{B6AD054F-DCE9-4AF8-93CF-0FAA49C8DCB0}">
      <dgm:prSet/>
      <dgm:spPr/>
      <dgm:t>
        <a:bodyPr/>
        <a:lstStyle/>
        <a:p>
          <a:endParaRPr lang="en-US"/>
        </a:p>
      </dgm:t>
    </dgm:pt>
    <dgm:pt modelId="{899C91FE-D1B7-42BB-84C3-E3B9A8E74EFA}" type="sibTrans" cxnId="{B6AD054F-DCE9-4AF8-93CF-0FAA49C8DCB0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B649F8F-D0F4-474A-B9DB-4ACF8EF53CF1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Business Model</a:t>
          </a:r>
          <a:endParaRPr lang="en-US" dirty="0"/>
        </a:p>
      </dgm:t>
    </dgm:pt>
    <dgm:pt modelId="{B1D877C2-9408-4474-928E-82D24B3F1890}" type="parTrans" cxnId="{6BB0E15F-7129-4691-9954-004A97EE2879}">
      <dgm:prSet/>
      <dgm:spPr/>
      <dgm:t>
        <a:bodyPr/>
        <a:lstStyle/>
        <a:p>
          <a:endParaRPr lang="en-US"/>
        </a:p>
      </dgm:t>
    </dgm:pt>
    <dgm:pt modelId="{157F2FF0-D01A-45B8-9C06-8D3AC1F8EEB1}" type="sibTrans" cxnId="{6BB0E15F-7129-4691-9954-004A97EE2879}">
      <dgm:prSet/>
      <dgm:spPr/>
      <dgm:t>
        <a:bodyPr/>
        <a:lstStyle/>
        <a:p>
          <a:endParaRPr lang="en-US"/>
        </a:p>
      </dgm:t>
    </dgm:pt>
    <dgm:pt modelId="{343A02A3-1A63-4FFE-B2E7-55F1ED37A5F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Technology &amp; Resources</a:t>
          </a:r>
          <a:endParaRPr lang="en-US" dirty="0"/>
        </a:p>
      </dgm:t>
    </dgm:pt>
    <dgm:pt modelId="{FACF6CC4-F34B-47C0-A5A2-F2BE2E70C285}" type="parTrans" cxnId="{F8702083-3A0C-489B-921A-8AE959DAB6BD}">
      <dgm:prSet/>
      <dgm:spPr/>
      <dgm:t>
        <a:bodyPr/>
        <a:lstStyle/>
        <a:p>
          <a:endParaRPr lang="en-US"/>
        </a:p>
      </dgm:t>
    </dgm:pt>
    <dgm:pt modelId="{FF76FB13-E39C-4C56-A76F-54585AB629FA}" type="sibTrans" cxnId="{F8702083-3A0C-489B-921A-8AE959DAB6B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4727B9D-6C47-47EE-87F2-AF59F676E4E9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C000"/>
              </a:solidFill>
            </a:rPr>
            <a:t>Domain Expertise</a:t>
          </a:r>
          <a:endParaRPr lang="en-US" b="1" dirty="0">
            <a:solidFill>
              <a:srgbClr val="FFC000"/>
            </a:solidFill>
          </a:endParaRPr>
        </a:p>
      </dgm:t>
    </dgm:pt>
    <dgm:pt modelId="{10458760-FD6D-4F0F-8390-416B90370E34}" type="parTrans" cxnId="{69A9A8CD-E9BE-40C0-8E8E-B33D3E9F672D}">
      <dgm:prSet/>
      <dgm:spPr/>
      <dgm:t>
        <a:bodyPr/>
        <a:lstStyle/>
        <a:p>
          <a:endParaRPr lang="en-US"/>
        </a:p>
      </dgm:t>
    </dgm:pt>
    <dgm:pt modelId="{8B9B4EAC-0A59-4ED7-B095-E34472A6425A}" type="sibTrans" cxnId="{69A9A8CD-E9BE-40C0-8E8E-B33D3E9F672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4C61B25-C11B-4830-9374-DF2DB9533267}" type="pres">
      <dgm:prSet presAssocID="{F8D4C532-1F64-4BD7-9B4C-F380FF056524}" presName="Name0" presStyleCnt="0">
        <dgm:presLayoutVars>
          <dgm:dir/>
          <dgm:resizeHandles val="exact"/>
        </dgm:presLayoutVars>
      </dgm:prSet>
      <dgm:spPr/>
    </dgm:pt>
    <dgm:pt modelId="{8C267BCC-21DB-480B-8711-968CDEB52A71}" type="pres">
      <dgm:prSet presAssocID="{E4CA24DD-96B4-41FF-B623-29938CBA41D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579-7713-48EA-BB89-1D868C5B50C5}" type="pres">
      <dgm:prSet presAssocID="{222ACF8B-3255-4425-99D6-051E1B82B7F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419979B-F16C-4125-A0EC-5E62C8342833}" type="pres">
      <dgm:prSet presAssocID="{222ACF8B-3255-4425-99D6-051E1B82B7F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7413820-971C-4E5A-9166-D642C528A779}" type="pres">
      <dgm:prSet presAssocID="{BCDBB83E-33AF-41EE-BDD4-52E074FB1C1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A376F-B928-47B4-B281-2B34EE638DE5}" type="pres">
      <dgm:prSet presAssocID="{2EFA8596-F6BF-4F32-9414-24754A165EC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26AAD3B-D274-442F-BC4B-DA729DDABB02}" type="pres">
      <dgm:prSet presAssocID="{2EFA8596-F6BF-4F32-9414-24754A165EC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D227836-CD77-486E-A75F-82E5B94F5FC3}" type="pres">
      <dgm:prSet presAssocID="{14727B9D-6C47-47EE-87F2-AF59F676E4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BA2FE-DF13-4669-9421-332E2E6F2D4F}" type="pres">
      <dgm:prSet presAssocID="{8B9B4EAC-0A59-4ED7-B095-E34472A6425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103A1D8-9DF1-48E0-8D4E-B45765A88B26}" type="pres">
      <dgm:prSet presAssocID="{8B9B4EAC-0A59-4ED7-B095-E34472A6425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FC78E7F-3B6D-4232-AFEA-8E3810C11B74}" type="pres">
      <dgm:prSet presAssocID="{343A02A3-1A63-4FFE-B2E7-55F1ED37A5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584AD-7508-4DDB-A283-2594E3C06199}" type="pres">
      <dgm:prSet presAssocID="{FF76FB13-E39C-4C56-A76F-54585AB629F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9048732-6611-410A-9603-6FD15EC9C41F}" type="pres">
      <dgm:prSet presAssocID="{FF76FB13-E39C-4C56-A76F-54585AB629F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45EB000-8F4C-4088-86E7-E8D97D9025E8}" type="pres">
      <dgm:prSet presAssocID="{CDA18DE7-4833-424A-B27C-94932849D34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5B2D6-8AB6-4A7D-9F51-26520B3095FB}" type="pres">
      <dgm:prSet presAssocID="{899C91FE-D1B7-42BB-84C3-E3B9A8E74EF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DC8E13D-A0C0-463C-83E3-F19927702DFB}" type="pres">
      <dgm:prSet presAssocID="{899C91FE-D1B7-42BB-84C3-E3B9A8E74EF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33D40D2-9D0D-454C-A14E-CA1867ABDF24}" type="pres">
      <dgm:prSet presAssocID="{0B649F8F-D0F4-474A-B9DB-4ACF8EF53CF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7B5869-53D2-4FDF-9D97-679C8F58A199}" type="presOf" srcId="{FF76FB13-E39C-4C56-A76F-54585AB629FA}" destId="{29048732-6611-410A-9603-6FD15EC9C41F}" srcOrd="1" destOrd="0" presId="urn:microsoft.com/office/officeart/2005/8/layout/process1"/>
    <dgm:cxn modelId="{44E682DF-E15B-4374-AD04-F64879A87415}" srcId="{F8D4C532-1F64-4BD7-9B4C-F380FF056524}" destId="{BCDBB83E-33AF-41EE-BDD4-52E074FB1C15}" srcOrd="1" destOrd="0" parTransId="{CCD6E144-BF7A-42BA-88BA-E8B260E26912}" sibTransId="{2EFA8596-F6BF-4F32-9414-24754A165ECA}"/>
    <dgm:cxn modelId="{E68D24E4-711A-47EB-99DF-0712073AC94B}" type="presOf" srcId="{FF76FB13-E39C-4C56-A76F-54585AB629FA}" destId="{EA7584AD-7508-4DDB-A283-2594E3C06199}" srcOrd="0" destOrd="0" presId="urn:microsoft.com/office/officeart/2005/8/layout/process1"/>
    <dgm:cxn modelId="{88DC8C16-644F-4905-8714-D34A12ED6EDE}" type="presOf" srcId="{0B649F8F-D0F4-474A-B9DB-4ACF8EF53CF1}" destId="{433D40D2-9D0D-454C-A14E-CA1867ABDF24}" srcOrd="0" destOrd="0" presId="urn:microsoft.com/office/officeart/2005/8/layout/process1"/>
    <dgm:cxn modelId="{F8702083-3A0C-489B-921A-8AE959DAB6BD}" srcId="{F8D4C532-1F64-4BD7-9B4C-F380FF056524}" destId="{343A02A3-1A63-4FFE-B2E7-55F1ED37A5F0}" srcOrd="3" destOrd="0" parTransId="{FACF6CC4-F34B-47C0-A5A2-F2BE2E70C285}" sibTransId="{FF76FB13-E39C-4C56-A76F-54585AB629FA}"/>
    <dgm:cxn modelId="{72E299E4-5FCE-4DBB-B77F-C37A4D8F3066}" type="presOf" srcId="{CDA18DE7-4833-424A-B27C-94932849D34F}" destId="{345EB000-8F4C-4088-86E7-E8D97D9025E8}" srcOrd="0" destOrd="0" presId="urn:microsoft.com/office/officeart/2005/8/layout/process1"/>
    <dgm:cxn modelId="{71ED6327-0A08-441B-AD10-74C5CEAA1925}" type="presOf" srcId="{2EFA8596-F6BF-4F32-9414-24754A165ECA}" destId="{626AAD3B-D274-442F-BC4B-DA729DDABB02}" srcOrd="1" destOrd="0" presId="urn:microsoft.com/office/officeart/2005/8/layout/process1"/>
    <dgm:cxn modelId="{415671D3-92D9-480D-B05D-207D3F9D448F}" type="presOf" srcId="{E4CA24DD-96B4-41FF-B623-29938CBA41DA}" destId="{8C267BCC-21DB-480B-8711-968CDEB52A71}" srcOrd="0" destOrd="0" presId="urn:microsoft.com/office/officeart/2005/8/layout/process1"/>
    <dgm:cxn modelId="{183C94DD-F8F2-45F4-A644-36303EE0FC38}" type="presOf" srcId="{899C91FE-D1B7-42BB-84C3-E3B9A8E74EFA}" destId="{66A5B2D6-8AB6-4A7D-9F51-26520B3095FB}" srcOrd="0" destOrd="0" presId="urn:microsoft.com/office/officeart/2005/8/layout/process1"/>
    <dgm:cxn modelId="{9FC31BF3-F843-44A3-AC31-4996A7919496}" type="presOf" srcId="{F8D4C532-1F64-4BD7-9B4C-F380FF056524}" destId="{C4C61B25-C11B-4830-9374-DF2DB9533267}" srcOrd="0" destOrd="0" presId="urn:microsoft.com/office/officeart/2005/8/layout/process1"/>
    <dgm:cxn modelId="{B6AD054F-DCE9-4AF8-93CF-0FAA49C8DCB0}" srcId="{F8D4C532-1F64-4BD7-9B4C-F380FF056524}" destId="{CDA18DE7-4833-424A-B27C-94932849D34F}" srcOrd="4" destOrd="0" parTransId="{BCD59193-4261-481C-BE3B-2F95F68AF091}" sibTransId="{899C91FE-D1B7-42BB-84C3-E3B9A8E74EFA}"/>
    <dgm:cxn modelId="{0FD206F7-6B25-4EAA-BDA8-3EEE6A9E696F}" type="presOf" srcId="{8B9B4EAC-0A59-4ED7-B095-E34472A6425A}" destId="{9E2BA2FE-DF13-4669-9421-332E2E6F2D4F}" srcOrd="0" destOrd="0" presId="urn:microsoft.com/office/officeart/2005/8/layout/process1"/>
    <dgm:cxn modelId="{5826669B-DF39-4F60-9FFD-3F06EE81576C}" type="presOf" srcId="{2EFA8596-F6BF-4F32-9414-24754A165ECA}" destId="{EC2A376F-B928-47B4-B281-2B34EE638DE5}" srcOrd="0" destOrd="0" presId="urn:microsoft.com/office/officeart/2005/8/layout/process1"/>
    <dgm:cxn modelId="{A306D62F-BD8E-4B1E-841A-51AA704CBD6B}" type="presOf" srcId="{343A02A3-1A63-4FFE-B2E7-55F1ED37A5F0}" destId="{CFC78E7F-3B6D-4232-AFEA-8E3810C11B74}" srcOrd="0" destOrd="0" presId="urn:microsoft.com/office/officeart/2005/8/layout/process1"/>
    <dgm:cxn modelId="{6BB0E15F-7129-4691-9954-004A97EE2879}" srcId="{F8D4C532-1F64-4BD7-9B4C-F380FF056524}" destId="{0B649F8F-D0F4-474A-B9DB-4ACF8EF53CF1}" srcOrd="5" destOrd="0" parTransId="{B1D877C2-9408-4474-928E-82D24B3F1890}" sibTransId="{157F2FF0-D01A-45B8-9C06-8D3AC1F8EEB1}"/>
    <dgm:cxn modelId="{08B54BE5-7A83-42C0-845E-EF392EDD4935}" type="presOf" srcId="{222ACF8B-3255-4425-99D6-051E1B82B7FC}" destId="{5419979B-F16C-4125-A0EC-5E62C8342833}" srcOrd="1" destOrd="0" presId="urn:microsoft.com/office/officeart/2005/8/layout/process1"/>
    <dgm:cxn modelId="{69A9A8CD-E9BE-40C0-8E8E-B33D3E9F672D}" srcId="{F8D4C532-1F64-4BD7-9B4C-F380FF056524}" destId="{14727B9D-6C47-47EE-87F2-AF59F676E4E9}" srcOrd="2" destOrd="0" parTransId="{10458760-FD6D-4F0F-8390-416B90370E34}" sibTransId="{8B9B4EAC-0A59-4ED7-B095-E34472A6425A}"/>
    <dgm:cxn modelId="{D444A58F-0F40-4FC1-A2B9-B1B3E7D95588}" type="presOf" srcId="{14727B9D-6C47-47EE-87F2-AF59F676E4E9}" destId="{FD227836-CD77-486E-A75F-82E5B94F5FC3}" srcOrd="0" destOrd="0" presId="urn:microsoft.com/office/officeart/2005/8/layout/process1"/>
    <dgm:cxn modelId="{38945196-5189-4F4F-9969-90CBDC40089C}" srcId="{F8D4C532-1F64-4BD7-9B4C-F380FF056524}" destId="{E4CA24DD-96B4-41FF-B623-29938CBA41DA}" srcOrd="0" destOrd="0" parTransId="{D60ED565-15DF-4960-9AAA-E052E3375AE0}" sibTransId="{222ACF8B-3255-4425-99D6-051E1B82B7FC}"/>
    <dgm:cxn modelId="{5CC8325D-5345-48A9-9089-0D081CE1359C}" type="presOf" srcId="{222ACF8B-3255-4425-99D6-051E1B82B7FC}" destId="{5EEEE579-7713-48EA-BB89-1D868C5B50C5}" srcOrd="0" destOrd="0" presId="urn:microsoft.com/office/officeart/2005/8/layout/process1"/>
    <dgm:cxn modelId="{E87CF749-FDD5-4C4E-B26B-BC63CB839AB4}" type="presOf" srcId="{BCDBB83E-33AF-41EE-BDD4-52E074FB1C15}" destId="{07413820-971C-4E5A-9166-D642C528A779}" srcOrd="0" destOrd="0" presId="urn:microsoft.com/office/officeart/2005/8/layout/process1"/>
    <dgm:cxn modelId="{1DBF05A0-8A98-49AC-B7A1-413E04E0BD07}" type="presOf" srcId="{8B9B4EAC-0A59-4ED7-B095-E34472A6425A}" destId="{6103A1D8-9DF1-48E0-8D4E-B45765A88B26}" srcOrd="1" destOrd="0" presId="urn:microsoft.com/office/officeart/2005/8/layout/process1"/>
    <dgm:cxn modelId="{0F5FFA1F-B985-4144-A6D1-ED25D787FE33}" type="presOf" srcId="{899C91FE-D1B7-42BB-84C3-E3B9A8E74EFA}" destId="{5DC8E13D-A0C0-463C-83E3-F19927702DFB}" srcOrd="1" destOrd="0" presId="urn:microsoft.com/office/officeart/2005/8/layout/process1"/>
    <dgm:cxn modelId="{F7B6DCC2-D994-483B-831E-14A0A23C3B72}" type="presParOf" srcId="{C4C61B25-C11B-4830-9374-DF2DB9533267}" destId="{8C267BCC-21DB-480B-8711-968CDEB52A71}" srcOrd="0" destOrd="0" presId="urn:microsoft.com/office/officeart/2005/8/layout/process1"/>
    <dgm:cxn modelId="{02000587-F078-47F1-9830-E96C836C22AC}" type="presParOf" srcId="{C4C61B25-C11B-4830-9374-DF2DB9533267}" destId="{5EEEE579-7713-48EA-BB89-1D868C5B50C5}" srcOrd="1" destOrd="0" presId="urn:microsoft.com/office/officeart/2005/8/layout/process1"/>
    <dgm:cxn modelId="{2C5655B9-FB7C-4CA3-B2F4-CCEDA64ED408}" type="presParOf" srcId="{5EEEE579-7713-48EA-BB89-1D868C5B50C5}" destId="{5419979B-F16C-4125-A0EC-5E62C8342833}" srcOrd="0" destOrd="0" presId="urn:microsoft.com/office/officeart/2005/8/layout/process1"/>
    <dgm:cxn modelId="{4678DF79-15F5-404C-BA08-57F4359BCA0F}" type="presParOf" srcId="{C4C61B25-C11B-4830-9374-DF2DB9533267}" destId="{07413820-971C-4E5A-9166-D642C528A779}" srcOrd="2" destOrd="0" presId="urn:microsoft.com/office/officeart/2005/8/layout/process1"/>
    <dgm:cxn modelId="{DF5BF6F4-E37D-43F0-9025-259B6265FB90}" type="presParOf" srcId="{C4C61B25-C11B-4830-9374-DF2DB9533267}" destId="{EC2A376F-B928-47B4-B281-2B34EE638DE5}" srcOrd="3" destOrd="0" presId="urn:microsoft.com/office/officeart/2005/8/layout/process1"/>
    <dgm:cxn modelId="{366C4FCC-2038-46E0-9166-87B63101B2CD}" type="presParOf" srcId="{EC2A376F-B928-47B4-B281-2B34EE638DE5}" destId="{626AAD3B-D274-442F-BC4B-DA729DDABB02}" srcOrd="0" destOrd="0" presId="urn:microsoft.com/office/officeart/2005/8/layout/process1"/>
    <dgm:cxn modelId="{0F808643-6FB1-4EA6-B64F-0ED187A97A7B}" type="presParOf" srcId="{C4C61B25-C11B-4830-9374-DF2DB9533267}" destId="{FD227836-CD77-486E-A75F-82E5B94F5FC3}" srcOrd="4" destOrd="0" presId="urn:microsoft.com/office/officeart/2005/8/layout/process1"/>
    <dgm:cxn modelId="{CDC706AB-DF1A-4D39-99A9-8F2CEE282058}" type="presParOf" srcId="{C4C61B25-C11B-4830-9374-DF2DB9533267}" destId="{9E2BA2FE-DF13-4669-9421-332E2E6F2D4F}" srcOrd="5" destOrd="0" presId="urn:microsoft.com/office/officeart/2005/8/layout/process1"/>
    <dgm:cxn modelId="{C8FCA345-014E-4FF7-BA61-67A01B879333}" type="presParOf" srcId="{9E2BA2FE-DF13-4669-9421-332E2E6F2D4F}" destId="{6103A1D8-9DF1-48E0-8D4E-B45765A88B26}" srcOrd="0" destOrd="0" presId="urn:microsoft.com/office/officeart/2005/8/layout/process1"/>
    <dgm:cxn modelId="{E4D402FF-124A-4F56-88F6-41446F8F2FD6}" type="presParOf" srcId="{C4C61B25-C11B-4830-9374-DF2DB9533267}" destId="{CFC78E7F-3B6D-4232-AFEA-8E3810C11B74}" srcOrd="6" destOrd="0" presId="urn:microsoft.com/office/officeart/2005/8/layout/process1"/>
    <dgm:cxn modelId="{D3C0E281-E9F5-4A80-B9C8-E3298DA88DFA}" type="presParOf" srcId="{C4C61B25-C11B-4830-9374-DF2DB9533267}" destId="{EA7584AD-7508-4DDB-A283-2594E3C06199}" srcOrd="7" destOrd="0" presId="urn:microsoft.com/office/officeart/2005/8/layout/process1"/>
    <dgm:cxn modelId="{1435BEAF-1E01-4C2C-89F5-1B4DF13FAB6F}" type="presParOf" srcId="{EA7584AD-7508-4DDB-A283-2594E3C06199}" destId="{29048732-6611-410A-9603-6FD15EC9C41F}" srcOrd="0" destOrd="0" presId="urn:microsoft.com/office/officeart/2005/8/layout/process1"/>
    <dgm:cxn modelId="{2D950778-54BA-4AB2-BAF3-B8E98B49A0D5}" type="presParOf" srcId="{C4C61B25-C11B-4830-9374-DF2DB9533267}" destId="{345EB000-8F4C-4088-86E7-E8D97D9025E8}" srcOrd="8" destOrd="0" presId="urn:microsoft.com/office/officeart/2005/8/layout/process1"/>
    <dgm:cxn modelId="{92C1CC26-75A9-4973-9C82-743FF39FECDE}" type="presParOf" srcId="{C4C61B25-C11B-4830-9374-DF2DB9533267}" destId="{66A5B2D6-8AB6-4A7D-9F51-26520B3095FB}" srcOrd="9" destOrd="0" presId="urn:microsoft.com/office/officeart/2005/8/layout/process1"/>
    <dgm:cxn modelId="{81B9F3E9-7D28-4B80-B41D-81484A7810E1}" type="presParOf" srcId="{66A5B2D6-8AB6-4A7D-9F51-26520B3095FB}" destId="{5DC8E13D-A0C0-463C-83E3-F19927702DFB}" srcOrd="0" destOrd="0" presId="urn:microsoft.com/office/officeart/2005/8/layout/process1"/>
    <dgm:cxn modelId="{5D1AEE43-67CB-4210-BD01-4C58C5B6FBBA}" type="presParOf" srcId="{C4C61B25-C11B-4830-9374-DF2DB9533267}" destId="{433D40D2-9D0D-454C-A14E-CA1867ABDF24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655ACB-5ACA-4199-B85C-656CF2FA51C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B4C5BBAD-2CA9-441D-8F14-C20BE3907C85}">
      <dgm:prSet phldrT="[Text]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Qualitative Study</a:t>
          </a:r>
          <a:endParaRPr lang="en-US" dirty="0"/>
        </a:p>
      </dgm:t>
    </dgm:pt>
    <dgm:pt modelId="{EC8A3793-1709-4A53-A34C-839D0EFA9AFD}" type="parTrans" cxnId="{FD02577B-4BC3-4176-A799-A75B91F30950}">
      <dgm:prSet/>
      <dgm:spPr/>
      <dgm:t>
        <a:bodyPr/>
        <a:lstStyle/>
        <a:p>
          <a:endParaRPr lang="en-US"/>
        </a:p>
      </dgm:t>
    </dgm:pt>
    <dgm:pt modelId="{7331CFBD-908B-4521-9D94-7073F0589906}" type="sibTrans" cxnId="{FD02577B-4BC3-4176-A799-A75B91F30950}">
      <dgm:prSet/>
      <dgm:spPr/>
      <dgm:t>
        <a:bodyPr/>
        <a:lstStyle/>
        <a:p>
          <a:endParaRPr lang="en-US"/>
        </a:p>
      </dgm:t>
    </dgm:pt>
    <dgm:pt modelId="{8D08CB29-B677-4CD7-BA9C-52FA95F713AC}">
      <dgm:prSet phldrT="[Text]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Quantitative Study</a:t>
          </a:r>
          <a:endParaRPr lang="en-US" dirty="0"/>
        </a:p>
      </dgm:t>
    </dgm:pt>
    <dgm:pt modelId="{5E5A25E7-2F09-48D4-88E6-E7B52481916A}" type="parTrans" cxnId="{4DDD7005-0ECD-44C5-A4A5-891DB89A09A3}">
      <dgm:prSet/>
      <dgm:spPr/>
      <dgm:t>
        <a:bodyPr/>
        <a:lstStyle/>
        <a:p>
          <a:endParaRPr lang="en-US"/>
        </a:p>
      </dgm:t>
    </dgm:pt>
    <dgm:pt modelId="{6A9CBDE4-957B-4488-A782-825A3398C068}" type="sibTrans" cxnId="{4DDD7005-0ECD-44C5-A4A5-891DB89A09A3}">
      <dgm:prSet/>
      <dgm:spPr/>
      <dgm:t>
        <a:bodyPr/>
        <a:lstStyle/>
        <a:p>
          <a:endParaRPr lang="en-US"/>
        </a:p>
      </dgm:t>
    </dgm:pt>
    <dgm:pt modelId="{C4FD7825-F2F0-4DD7-9891-9BFEF01BB39F}">
      <dgm:prSet phldrT="[Text]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Qualitative Study</a:t>
          </a:r>
          <a:endParaRPr lang="en-US" dirty="0"/>
        </a:p>
      </dgm:t>
    </dgm:pt>
    <dgm:pt modelId="{3807146E-2ACB-4BD0-9A87-E63EBCCF3D03}" type="parTrans" cxnId="{BE6758F2-D593-4156-9E65-7779F0ECFFF1}">
      <dgm:prSet/>
      <dgm:spPr/>
      <dgm:t>
        <a:bodyPr/>
        <a:lstStyle/>
        <a:p>
          <a:endParaRPr lang="en-US"/>
        </a:p>
      </dgm:t>
    </dgm:pt>
    <dgm:pt modelId="{B3D4E04A-8B7E-4134-A21F-F32900F08231}" type="sibTrans" cxnId="{BE6758F2-D593-4156-9E65-7779F0ECFFF1}">
      <dgm:prSet/>
      <dgm:spPr/>
      <dgm:t>
        <a:bodyPr/>
        <a:lstStyle/>
        <a:p>
          <a:endParaRPr lang="en-US"/>
        </a:p>
      </dgm:t>
    </dgm:pt>
    <dgm:pt modelId="{33D78E64-4969-48D4-8ABB-1E522FA91AA1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i="1" dirty="0" smtClean="0"/>
            <a:t>What are the factors that affect the success of big data analytics initiatives at firm level?</a:t>
          </a:r>
          <a:endParaRPr lang="en-US" dirty="0"/>
        </a:p>
      </dgm:t>
    </dgm:pt>
    <dgm:pt modelId="{E62A977A-4B8A-4C89-A69E-11E8F572FCCB}" type="parTrans" cxnId="{C760AE0D-A29B-4A82-A2FF-4A6DB0345BD2}">
      <dgm:prSet/>
      <dgm:spPr/>
      <dgm:t>
        <a:bodyPr/>
        <a:lstStyle/>
        <a:p>
          <a:endParaRPr lang="en-US"/>
        </a:p>
      </dgm:t>
    </dgm:pt>
    <dgm:pt modelId="{915A4EBA-432E-48BD-853E-3ED78227FE7D}" type="sibTrans" cxnId="{C760AE0D-A29B-4A82-A2FF-4A6DB0345BD2}">
      <dgm:prSet/>
      <dgm:spPr/>
      <dgm:t>
        <a:bodyPr/>
        <a:lstStyle/>
        <a:p>
          <a:endParaRPr lang="en-US"/>
        </a:p>
      </dgm:t>
    </dgm:pt>
    <dgm:pt modelId="{BD586814-7A34-4AD9-A26A-27C9C121312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i="1" dirty="0" smtClean="0"/>
            <a:t>What extend do factors such as mobilization and market integration contribute to the success of big data analytics efforts at firm level?</a:t>
          </a:r>
          <a:endParaRPr lang="en-US" dirty="0"/>
        </a:p>
      </dgm:t>
    </dgm:pt>
    <dgm:pt modelId="{52E24EC4-40CB-4055-AB7D-F36A53D100E9}" type="parTrans" cxnId="{4C62351E-BCA9-4C62-9918-6B966624F1DA}">
      <dgm:prSet/>
      <dgm:spPr/>
      <dgm:t>
        <a:bodyPr/>
        <a:lstStyle/>
        <a:p>
          <a:endParaRPr lang="en-US"/>
        </a:p>
      </dgm:t>
    </dgm:pt>
    <dgm:pt modelId="{18FD42FB-C250-4F11-A321-B2CB364D0879}" type="sibTrans" cxnId="{4C62351E-BCA9-4C62-9918-6B966624F1DA}">
      <dgm:prSet/>
      <dgm:spPr/>
      <dgm:t>
        <a:bodyPr/>
        <a:lstStyle/>
        <a:p>
          <a:endParaRPr lang="en-US"/>
        </a:p>
      </dgm:t>
    </dgm:pt>
    <dgm:pt modelId="{7B717AED-49A3-4E1F-B1C8-FABCC8DB3C3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i="1" dirty="0" smtClean="0"/>
            <a:t>How are project level big data practices established, identified, stabilized, distributed and integrated across the firm?</a:t>
          </a:r>
          <a:endParaRPr lang="en-US" dirty="0"/>
        </a:p>
      </dgm:t>
    </dgm:pt>
    <dgm:pt modelId="{A3B7DB70-3C59-4C1D-BF37-E9959E3E000D}" type="parTrans" cxnId="{387EFEEA-10AC-464D-A71C-083055C8457E}">
      <dgm:prSet/>
      <dgm:spPr/>
      <dgm:t>
        <a:bodyPr/>
        <a:lstStyle/>
        <a:p>
          <a:endParaRPr lang="en-US"/>
        </a:p>
      </dgm:t>
    </dgm:pt>
    <dgm:pt modelId="{4B532F2B-E922-4A97-8D6C-0EF01A6123E9}" type="sibTrans" cxnId="{387EFEEA-10AC-464D-A71C-083055C8457E}">
      <dgm:prSet/>
      <dgm:spPr/>
      <dgm:t>
        <a:bodyPr/>
        <a:lstStyle/>
        <a:p>
          <a:endParaRPr lang="en-US"/>
        </a:p>
      </dgm:t>
    </dgm:pt>
    <dgm:pt modelId="{3830D1BA-819C-40FC-BA30-7F134BD2DD6A}" type="pres">
      <dgm:prSet presAssocID="{F1655ACB-5ACA-4199-B85C-656CF2FA51C8}" presName="diagram" presStyleCnt="0">
        <dgm:presLayoutVars>
          <dgm:dir/>
          <dgm:animLvl val="lvl"/>
          <dgm:resizeHandles val="exact"/>
        </dgm:presLayoutVars>
      </dgm:prSet>
      <dgm:spPr/>
    </dgm:pt>
    <dgm:pt modelId="{E3F010EC-6B71-4E31-991A-3D0945F22BA3}" type="pres">
      <dgm:prSet presAssocID="{B4C5BBAD-2CA9-441D-8F14-C20BE3907C85}" presName="compNode" presStyleCnt="0"/>
      <dgm:spPr/>
    </dgm:pt>
    <dgm:pt modelId="{6AC68553-10BA-45BE-A326-1F0236EF7AE7}" type="pres">
      <dgm:prSet presAssocID="{B4C5BBAD-2CA9-441D-8F14-C20BE3907C85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93829-8C15-42E0-8EC2-8EEEA6979B97}" type="pres">
      <dgm:prSet presAssocID="{B4C5BBAD-2CA9-441D-8F14-C20BE3907C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50CF4-7565-4F07-94A6-3F1EB31C0AC1}" type="pres">
      <dgm:prSet presAssocID="{B4C5BBAD-2CA9-441D-8F14-C20BE3907C85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86E825C6-59DD-44A9-AA16-A25FB37D381E}" type="pres">
      <dgm:prSet presAssocID="{B4C5BBAD-2CA9-441D-8F14-C20BE3907C85}" presName="adorn" presStyleLbl="fgAccFollow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69F472D-F063-4DC8-8153-743A628593D2}" type="pres">
      <dgm:prSet presAssocID="{7331CFBD-908B-4521-9D94-7073F058990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7FCC7F6-962C-4803-B0A6-3C8C4668BA76}" type="pres">
      <dgm:prSet presAssocID="{8D08CB29-B677-4CD7-BA9C-52FA95F713AC}" presName="compNode" presStyleCnt="0"/>
      <dgm:spPr/>
    </dgm:pt>
    <dgm:pt modelId="{D1C08D1A-E381-4632-AB5C-91FB8F3970F9}" type="pres">
      <dgm:prSet presAssocID="{8D08CB29-B677-4CD7-BA9C-52FA95F713AC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589B0-1E2F-4A18-A467-CC57C7695A5A}" type="pres">
      <dgm:prSet presAssocID="{8D08CB29-B677-4CD7-BA9C-52FA95F713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03C4D-AA6E-47E4-B6EB-0E845014E7BD}" type="pres">
      <dgm:prSet presAssocID="{8D08CB29-B677-4CD7-BA9C-52FA95F713AC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E06AD368-4829-4BDB-8C20-1A4FE6176F9E}" type="pres">
      <dgm:prSet presAssocID="{8D08CB29-B677-4CD7-BA9C-52FA95F713AC}" presName="adorn" presStyleLbl="fgAccFollowNod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2297CFF-2C39-4E4E-A4CD-991BA81E3086}" type="pres">
      <dgm:prSet presAssocID="{6A9CBDE4-957B-4488-A782-825A3398C06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557D2C9-3E63-4F31-B435-3DD8610E6012}" type="pres">
      <dgm:prSet presAssocID="{C4FD7825-F2F0-4DD7-9891-9BFEF01BB39F}" presName="compNode" presStyleCnt="0"/>
      <dgm:spPr/>
    </dgm:pt>
    <dgm:pt modelId="{3F524B6C-8BD7-4690-AE30-E06D26A1F1BC}" type="pres">
      <dgm:prSet presAssocID="{C4FD7825-F2F0-4DD7-9891-9BFEF01BB39F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6F00A-53E4-4465-9A08-F6378A0FD801}" type="pres">
      <dgm:prSet presAssocID="{C4FD7825-F2F0-4DD7-9891-9BFEF01BB39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3AE30-6907-4D6E-BABE-AA400744DB07}" type="pres">
      <dgm:prSet presAssocID="{C4FD7825-F2F0-4DD7-9891-9BFEF01BB39F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8BE519F2-D50F-4B70-BAB0-E181CFC8F7BA}" type="pres">
      <dgm:prSet presAssocID="{C4FD7825-F2F0-4DD7-9891-9BFEF01BB39F}" presName="adorn" presStyleLbl="fgAccFollowNod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36AC91F-DFA2-43FC-8FA2-83BFC48F3D90}" type="presOf" srcId="{33D78E64-4969-48D4-8ABB-1E522FA91AA1}" destId="{6AC68553-10BA-45BE-A326-1F0236EF7AE7}" srcOrd="0" destOrd="0" presId="urn:microsoft.com/office/officeart/2005/8/layout/bList2"/>
    <dgm:cxn modelId="{889948E2-30C7-439E-ADBE-C5BA05ED2CF6}" type="presOf" srcId="{7331CFBD-908B-4521-9D94-7073F0589906}" destId="{169F472D-F063-4DC8-8153-743A628593D2}" srcOrd="0" destOrd="0" presId="urn:microsoft.com/office/officeart/2005/8/layout/bList2"/>
    <dgm:cxn modelId="{C760AE0D-A29B-4A82-A2FF-4A6DB0345BD2}" srcId="{B4C5BBAD-2CA9-441D-8F14-C20BE3907C85}" destId="{33D78E64-4969-48D4-8ABB-1E522FA91AA1}" srcOrd="0" destOrd="0" parTransId="{E62A977A-4B8A-4C89-A69E-11E8F572FCCB}" sibTransId="{915A4EBA-432E-48BD-853E-3ED78227FE7D}"/>
    <dgm:cxn modelId="{CCE433B5-2955-4944-B8E4-00CCA60720AD}" type="presOf" srcId="{6A9CBDE4-957B-4488-A782-825A3398C068}" destId="{E2297CFF-2C39-4E4E-A4CD-991BA81E3086}" srcOrd="0" destOrd="0" presId="urn:microsoft.com/office/officeart/2005/8/layout/bList2"/>
    <dgm:cxn modelId="{F5B25133-EA2E-4D10-B7F7-914D1CCDF4A4}" type="presOf" srcId="{F1655ACB-5ACA-4199-B85C-656CF2FA51C8}" destId="{3830D1BA-819C-40FC-BA30-7F134BD2DD6A}" srcOrd="0" destOrd="0" presId="urn:microsoft.com/office/officeart/2005/8/layout/bList2"/>
    <dgm:cxn modelId="{AF317ED3-0FE6-4BC7-A040-4CED862BCC7A}" type="presOf" srcId="{7B717AED-49A3-4E1F-B1C8-FABCC8DB3C39}" destId="{3F524B6C-8BD7-4690-AE30-E06D26A1F1BC}" srcOrd="0" destOrd="0" presId="urn:microsoft.com/office/officeart/2005/8/layout/bList2"/>
    <dgm:cxn modelId="{0630991E-4E4E-405D-A018-611A9C497E83}" type="presOf" srcId="{C4FD7825-F2F0-4DD7-9891-9BFEF01BB39F}" destId="{2106F00A-53E4-4465-9A08-F6378A0FD801}" srcOrd="0" destOrd="0" presId="urn:microsoft.com/office/officeart/2005/8/layout/bList2"/>
    <dgm:cxn modelId="{D42FAC95-1F63-4495-82DB-5D9560C259A6}" type="presOf" srcId="{B4C5BBAD-2CA9-441D-8F14-C20BE3907C85}" destId="{74A50CF4-7565-4F07-94A6-3F1EB31C0AC1}" srcOrd="1" destOrd="0" presId="urn:microsoft.com/office/officeart/2005/8/layout/bList2"/>
    <dgm:cxn modelId="{44A920CF-E256-40AB-AC18-A6345FB5A02D}" type="presOf" srcId="{B4C5BBAD-2CA9-441D-8F14-C20BE3907C85}" destId="{32793829-8C15-42E0-8EC2-8EEEA6979B97}" srcOrd="0" destOrd="0" presId="urn:microsoft.com/office/officeart/2005/8/layout/bList2"/>
    <dgm:cxn modelId="{38825797-241D-4C14-A598-39FED1F1C39D}" type="presOf" srcId="{BD586814-7A34-4AD9-A26A-27C9C1213120}" destId="{D1C08D1A-E381-4632-AB5C-91FB8F3970F9}" srcOrd="0" destOrd="0" presId="urn:microsoft.com/office/officeart/2005/8/layout/bList2"/>
    <dgm:cxn modelId="{387EFEEA-10AC-464D-A71C-083055C8457E}" srcId="{C4FD7825-F2F0-4DD7-9891-9BFEF01BB39F}" destId="{7B717AED-49A3-4E1F-B1C8-FABCC8DB3C39}" srcOrd="0" destOrd="0" parTransId="{A3B7DB70-3C59-4C1D-BF37-E9959E3E000D}" sibTransId="{4B532F2B-E922-4A97-8D6C-0EF01A6123E9}"/>
    <dgm:cxn modelId="{9F598573-D792-4BCA-A47C-BF4777748350}" type="presOf" srcId="{8D08CB29-B677-4CD7-BA9C-52FA95F713AC}" destId="{D1903C4D-AA6E-47E4-B6EB-0E845014E7BD}" srcOrd="1" destOrd="0" presId="urn:microsoft.com/office/officeart/2005/8/layout/bList2"/>
    <dgm:cxn modelId="{BE6758F2-D593-4156-9E65-7779F0ECFFF1}" srcId="{F1655ACB-5ACA-4199-B85C-656CF2FA51C8}" destId="{C4FD7825-F2F0-4DD7-9891-9BFEF01BB39F}" srcOrd="2" destOrd="0" parTransId="{3807146E-2ACB-4BD0-9A87-E63EBCCF3D03}" sibTransId="{B3D4E04A-8B7E-4134-A21F-F32900F08231}"/>
    <dgm:cxn modelId="{FD02577B-4BC3-4176-A799-A75B91F30950}" srcId="{F1655ACB-5ACA-4199-B85C-656CF2FA51C8}" destId="{B4C5BBAD-2CA9-441D-8F14-C20BE3907C85}" srcOrd="0" destOrd="0" parTransId="{EC8A3793-1709-4A53-A34C-839D0EFA9AFD}" sibTransId="{7331CFBD-908B-4521-9D94-7073F0589906}"/>
    <dgm:cxn modelId="{4DDD7005-0ECD-44C5-A4A5-891DB89A09A3}" srcId="{F1655ACB-5ACA-4199-B85C-656CF2FA51C8}" destId="{8D08CB29-B677-4CD7-BA9C-52FA95F713AC}" srcOrd="1" destOrd="0" parTransId="{5E5A25E7-2F09-48D4-88E6-E7B52481916A}" sibTransId="{6A9CBDE4-957B-4488-A782-825A3398C068}"/>
    <dgm:cxn modelId="{3E8D13AD-C6E6-4D23-AAFE-EEF94A74AB6C}" type="presOf" srcId="{C4FD7825-F2F0-4DD7-9891-9BFEF01BB39F}" destId="{F913AE30-6907-4D6E-BABE-AA400744DB07}" srcOrd="1" destOrd="0" presId="urn:microsoft.com/office/officeart/2005/8/layout/bList2"/>
    <dgm:cxn modelId="{1E3F03C6-84E6-43A3-B3A0-5F7CB47C53F0}" type="presOf" srcId="{8D08CB29-B677-4CD7-BA9C-52FA95F713AC}" destId="{D98589B0-1E2F-4A18-A467-CC57C7695A5A}" srcOrd="0" destOrd="0" presId="urn:microsoft.com/office/officeart/2005/8/layout/bList2"/>
    <dgm:cxn modelId="{4C62351E-BCA9-4C62-9918-6B966624F1DA}" srcId="{8D08CB29-B677-4CD7-BA9C-52FA95F713AC}" destId="{BD586814-7A34-4AD9-A26A-27C9C1213120}" srcOrd="0" destOrd="0" parTransId="{52E24EC4-40CB-4055-AB7D-F36A53D100E9}" sibTransId="{18FD42FB-C250-4F11-A321-B2CB364D0879}"/>
    <dgm:cxn modelId="{1181AB0A-FD02-4C90-B562-158D9A1CBD15}" type="presParOf" srcId="{3830D1BA-819C-40FC-BA30-7F134BD2DD6A}" destId="{E3F010EC-6B71-4E31-991A-3D0945F22BA3}" srcOrd="0" destOrd="0" presId="urn:microsoft.com/office/officeart/2005/8/layout/bList2"/>
    <dgm:cxn modelId="{72157ACD-6C7C-4DB5-A788-A1698B315B17}" type="presParOf" srcId="{E3F010EC-6B71-4E31-991A-3D0945F22BA3}" destId="{6AC68553-10BA-45BE-A326-1F0236EF7AE7}" srcOrd="0" destOrd="0" presId="urn:microsoft.com/office/officeart/2005/8/layout/bList2"/>
    <dgm:cxn modelId="{A84A15F9-640C-41DA-8D41-F0EA4AEBD648}" type="presParOf" srcId="{E3F010EC-6B71-4E31-991A-3D0945F22BA3}" destId="{32793829-8C15-42E0-8EC2-8EEEA6979B97}" srcOrd="1" destOrd="0" presId="urn:microsoft.com/office/officeart/2005/8/layout/bList2"/>
    <dgm:cxn modelId="{A71BA6C2-D265-4E08-B1AE-BF4F326E9C46}" type="presParOf" srcId="{E3F010EC-6B71-4E31-991A-3D0945F22BA3}" destId="{74A50CF4-7565-4F07-94A6-3F1EB31C0AC1}" srcOrd="2" destOrd="0" presId="urn:microsoft.com/office/officeart/2005/8/layout/bList2"/>
    <dgm:cxn modelId="{E8061E9F-DA15-427D-A053-0CC5B578BACE}" type="presParOf" srcId="{E3F010EC-6B71-4E31-991A-3D0945F22BA3}" destId="{86E825C6-59DD-44A9-AA16-A25FB37D381E}" srcOrd="3" destOrd="0" presId="urn:microsoft.com/office/officeart/2005/8/layout/bList2"/>
    <dgm:cxn modelId="{6DCACFF0-8016-405F-A105-FF4C8287AA9A}" type="presParOf" srcId="{3830D1BA-819C-40FC-BA30-7F134BD2DD6A}" destId="{169F472D-F063-4DC8-8153-743A628593D2}" srcOrd="1" destOrd="0" presId="urn:microsoft.com/office/officeart/2005/8/layout/bList2"/>
    <dgm:cxn modelId="{F3222ACA-C582-47BF-9FE8-71542BCFEB97}" type="presParOf" srcId="{3830D1BA-819C-40FC-BA30-7F134BD2DD6A}" destId="{C7FCC7F6-962C-4803-B0A6-3C8C4668BA76}" srcOrd="2" destOrd="0" presId="urn:microsoft.com/office/officeart/2005/8/layout/bList2"/>
    <dgm:cxn modelId="{B0556CD2-78D0-43FC-B11A-4AB38A01431C}" type="presParOf" srcId="{C7FCC7F6-962C-4803-B0A6-3C8C4668BA76}" destId="{D1C08D1A-E381-4632-AB5C-91FB8F3970F9}" srcOrd="0" destOrd="0" presId="urn:microsoft.com/office/officeart/2005/8/layout/bList2"/>
    <dgm:cxn modelId="{61DBB7A8-55F3-40E9-A52D-C8EB003BAA6F}" type="presParOf" srcId="{C7FCC7F6-962C-4803-B0A6-3C8C4668BA76}" destId="{D98589B0-1E2F-4A18-A467-CC57C7695A5A}" srcOrd="1" destOrd="0" presId="urn:microsoft.com/office/officeart/2005/8/layout/bList2"/>
    <dgm:cxn modelId="{72E8A388-9637-440A-9E53-93010215F113}" type="presParOf" srcId="{C7FCC7F6-962C-4803-B0A6-3C8C4668BA76}" destId="{D1903C4D-AA6E-47E4-B6EB-0E845014E7BD}" srcOrd="2" destOrd="0" presId="urn:microsoft.com/office/officeart/2005/8/layout/bList2"/>
    <dgm:cxn modelId="{0D22D57B-49B3-4975-A245-D776C7AEA31B}" type="presParOf" srcId="{C7FCC7F6-962C-4803-B0A6-3C8C4668BA76}" destId="{E06AD368-4829-4BDB-8C20-1A4FE6176F9E}" srcOrd="3" destOrd="0" presId="urn:microsoft.com/office/officeart/2005/8/layout/bList2"/>
    <dgm:cxn modelId="{1257A531-471B-41EF-B8CD-40C3F2FFB7C2}" type="presParOf" srcId="{3830D1BA-819C-40FC-BA30-7F134BD2DD6A}" destId="{E2297CFF-2C39-4E4E-A4CD-991BA81E3086}" srcOrd="3" destOrd="0" presId="urn:microsoft.com/office/officeart/2005/8/layout/bList2"/>
    <dgm:cxn modelId="{11C8343A-CB09-409C-BE0C-7C7A61F4FB6D}" type="presParOf" srcId="{3830D1BA-819C-40FC-BA30-7F134BD2DD6A}" destId="{A557D2C9-3E63-4F31-B435-3DD8610E6012}" srcOrd="4" destOrd="0" presId="urn:microsoft.com/office/officeart/2005/8/layout/bList2"/>
    <dgm:cxn modelId="{CB491487-3573-45AD-A062-5551196060AE}" type="presParOf" srcId="{A557D2C9-3E63-4F31-B435-3DD8610E6012}" destId="{3F524B6C-8BD7-4690-AE30-E06D26A1F1BC}" srcOrd="0" destOrd="0" presId="urn:microsoft.com/office/officeart/2005/8/layout/bList2"/>
    <dgm:cxn modelId="{89B3419D-34FE-4F78-9094-02547CB580D3}" type="presParOf" srcId="{A557D2C9-3E63-4F31-B435-3DD8610E6012}" destId="{2106F00A-53E4-4465-9A08-F6378A0FD801}" srcOrd="1" destOrd="0" presId="urn:microsoft.com/office/officeart/2005/8/layout/bList2"/>
    <dgm:cxn modelId="{9124DAA1-E929-4D20-A702-D6ABA2E0FD53}" type="presParOf" srcId="{A557D2C9-3E63-4F31-B435-3DD8610E6012}" destId="{F913AE30-6907-4D6E-BABE-AA400744DB07}" srcOrd="2" destOrd="0" presId="urn:microsoft.com/office/officeart/2005/8/layout/bList2"/>
    <dgm:cxn modelId="{CA0D96E9-7E4B-4F1D-B60F-B44CE059177E}" type="presParOf" srcId="{A557D2C9-3E63-4F31-B435-3DD8610E6012}" destId="{8BE519F2-D50F-4B70-BAB0-E181CFC8F7BA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DE8256-75F6-4ABF-B7CF-402D3D2F2AB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A4D998A-E9B1-4E6E-8629-993547810768}">
      <dgm:prSet phldrT="[Text]"/>
      <dgm:spPr>
        <a:ln>
          <a:noFill/>
        </a:ln>
      </dgm:spPr>
      <dgm:t>
        <a:bodyPr/>
        <a:lstStyle/>
        <a:p>
          <a:endParaRPr lang="en-US" b="1" dirty="0"/>
        </a:p>
      </dgm:t>
    </dgm:pt>
    <dgm:pt modelId="{1D657BEE-E0E7-42B7-B2AC-EF9AA45EC8BD}" type="sibTrans" cxnId="{AE3058CA-4FDF-4075-8F59-F5C777B5D7D0}">
      <dgm:prSet/>
      <dgm:spPr/>
      <dgm:t>
        <a:bodyPr/>
        <a:lstStyle/>
        <a:p>
          <a:endParaRPr lang="en-US"/>
        </a:p>
      </dgm:t>
    </dgm:pt>
    <dgm:pt modelId="{44DB9C6B-12F0-47B9-B12A-B48334BBAB0C}" type="parTrans" cxnId="{AE3058CA-4FDF-4075-8F59-F5C777B5D7D0}">
      <dgm:prSet/>
      <dgm:spPr/>
      <dgm:t>
        <a:bodyPr/>
        <a:lstStyle/>
        <a:p>
          <a:endParaRPr lang="en-US"/>
        </a:p>
      </dgm:t>
    </dgm:pt>
    <dgm:pt modelId="{4BE03493-B2F7-4890-8723-7BF4695CD24D}" type="pres">
      <dgm:prSet presAssocID="{FCDE8256-75F6-4ABF-B7CF-402D3D2F2ABB}" presName="compositeShape" presStyleCnt="0">
        <dgm:presLayoutVars>
          <dgm:dir/>
          <dgm:resizeHandles/>
        </dgm:presLayoutVars>
      </dgm:prSet>
      <dgm:spPr/>
    </dgm:pt>
    <dgm:pt modelId="{54D7D21E-4EE3-4A8E-AF9F-F5FCF37896CE}" type="pres">
      <dgm:prSet presAssocID="{FCDE8256-75F6-4ABF-B7CF-402D3D2F2ABB}" presName="pyramid" presStyleLbl="node1" presStyleIdx="0" presStyleCnt="1" custScaleX="108753" custLinFactNeighborX="-16437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AB94EADF-0325-43E9-9385-4EE29141BF9B}" type="pres">
      <dgm:prSet presAssocID="{FCDE8256-75F6-4ABF-B7CF-402D3D2F2ABB}" presName="theList" presStyleCnt="0"/>
      <dgm:spPr/>
    </dgm:pt>
    <dgm:pt modelId="{73CE05B4-DF67-4486-BC7A-C4055A347F91}" type="pres">
      <dgm:prSet presAssocID="{AA4D998A-E9B1-4E6E-8629-993547810768}" presName="aNode" presStyleLbl="fgAcc1" presStyleIdx="0" presStyleCnt="1" custFlipVert="1" custFlipHor="1" custScaleX="44641" custScaleY="19088" custLinFactX="-33657" custLinFactNeighborX="-100000" custLinFactNeighborY="-64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E633F-9589-4249-A4B5-47C3EE2BEF3E}" type="pres">
      <dgm:prSet presAssocID="{AA4D998A-E9B1-4E6E-8629-993547810768}" presName="aSpace" presStyleCnt="0"/>
      <dgm:spPr/>
    </dgm:pt>
  </dgm:ptLst>
  <dgm:cxnLst>
    <dgm:cxn modelId="{4AE497E9-89A3-4790-B13F-0B4929937AF8}" type="presOf" srcId="{FCDE8256-75F6-4ABF-B7CF-402D3D2F2ABB}" destId="{4BE03493-B2F7-4890-8723-7BF4695CD24D}" srcOrd="0" destOrd="0" presId="urn:microsoft.com/office/officeart/2005/8/layout/pyramid2"/>
    <dgm:cxn modelId="{AE3058CA-4FDF-4075-8F59-F5C777B5D7D0}" srcId="{FCDE8256-75F6-4ABF-B7CF-402D3D2F2ABB}" destId="{AA4D998A-E9B1-4E6E-8629-993547810768}" srcOrd="0" destOrd="0" parTransId="{44DB9C6B-12F0-47B9-B12A-B48334BBAB0C}" sibTransId="{1D657BEE-E0E7-42B7-B2AC-EF9AA45EC8BD}"/>
    <dgm:cxn modelId="{B3D4D5A1-FCD2-4CF1-A0F5-2D4545E8790A}" type="presOf" srcId="{AA4D998A-E9B1-4E6E-8629-993547810768}" destId="{73CE05B4-DF67-4486-BC7A-C4055A347F91}" srcOrd="0" destOrd="0" presId="urn:microsoft.com/office/officeart/2005/8/layout/pyramid2"/>
    <dgm:cxn modelId="{B1D89A13-B803-499B-99BE-D567E664D388}" type="presParOf" srcId="{4BE03493-B2F7-4890-8723-7BF4695CD24D}" destId="{54D7D21E-4EE3-4A8E-AF9F-F5FCF37896CE}" srcOrd="0" destOrd="0" presId="urn:microsoft.com/office/officeart/2005/8/layout/pyramid2"/>
    <dgm:cxn modelId="{10EE4C00-EACB-4E68-BF3D-7EBDE68341E6}" type="presParOf" srcId="{4BE03493-B2F7-4890-8723-7BF4695CD24D}" destId="{AB94EADF-0325-43E9-9385-4EE29141BF9B}" srcOrd="1" destOrd="0" presId="urn:microsoft.com/office/officeart/2005/8/layout/pyramid2"/>
    <dgm:cxn modelId="{2179370C-B6F4-41EA-A831-DF863BE0BF60}" type="presParOf" srcId="{AB94EADF-0325-43E9-9385-4EE29141BF9B}" destId="{73CE05B4-DF67-4486-BC7A-C4055A347F91}" srcOrd="0" destOrd="0" presId="urn:microsoft.com/office/officeart/2005/8/layout/pyramid2"/>
    <dgm:cxn modelId="{3C629A3D-4C73-4C14-B97C-5EF0F6658126}" type="presParOf" srcId="{AB94EADF-0325-43E9-9385-4EE29141BF9B}" destId="{853E633F-9589-4249-A4B5-47C3EE2BEF3E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41CBD2-75D2-4457-961C-0B06AA401FA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93F2A36-13CA-4090-9148-93A2CBA98975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5C5840A-1117-4879-9BA1-B50A4A540D5C}" type="sibTrans" cxnId="{76A418E2-1EE4-4FD5-B76C-8B60AFA4AC9A}">
      <dgm:prSet/>
      <dgm:spPr/>
      <dgm:t>
        <a:bodyPr/>
        <a:lstStyle/>
        <a:p>
          <a:endParaRPr lang="en-US"/>
        </a:p>
      </dgm:t>
    </dgm:pt>
    <dgm:pt modelId="{B82C70C5-2605-431A-AACF-41BA50626A03}" type="parTrans" cxnId="{76A418E2-1EE4-4FD5-B76C-8B60AFA4AC9A}">
      <dgm:prSet/>
      <dgm:spPr/>
      <dgm:t>
        <a:bodyPr/>
        <a:lstStyle/>
        <a:p>
          <a:endParaRPr lang="en-US"/>
        </a:p>
      </dgm:t>
    </dgm:pt>
    <dgm:pt modelId="{8F8583DF-7B65-4ABA-B45A-E0A38E2CF79B}" type="pres">
      <dgm:prSet presAssocID="{8B41CBD2-75D2-4457-961C-0B06AA401FAE}" presName="arrowDiagram" presStyleCnt="0">
        <dgm:presLayoutVars>
          <dgm:chMax val="5"/>
          <dgm:dir/>
          <dgm:resizeHandles val="exact"/>
        </dgm:presLayoutVars>
      </dgm:prSet>
      <dgm:spPr/>
    </dgm:pt>
    <dgm:pt modelId="{325AA685-C248-47CF-92EF-DF8E594F90AD}" type="pres">
      <dgm:prSet presAssocID="{8B41CBD2-75D2-4457-961C-0B06AA401FAE}" presName="arrow" presStyleLbl="bgShp" presStyleIdx="0" presStyleCnt="1" custScaleX="83212" custScaleY="154554"/>
      <dgm:spPr>
        <a:solidFill>
          <a:schemeClr val="bg1"/>
        </a:solidFill>
      </dgm:spPr>
    </dgm:pt>
    <dgm:pt modelId="{9F07A541-9871-4606-8352-1A25DA85CB9F}" type="pres">
      <dgm:prSet presAssocID="{8B41CBD2-75D2-4457-961C-0B06AA401FAE}" presName="arrowDiagram1" presStyleCnt="0">
        <dgm:presLayoutVars>
          <dgm:bulletEnabled val="1"/>
        </dgm:presLayoutVars>
      </dgm:prSet>
      <dgm:spPr/>
    </dgm:pt>
    <dgm:pt modelId="{58B52503-BEAA-4C61-8CDE-1B2EB457EF67}" type="pres">
      <dgm:prSet presAssocID="{693F2A36-13CA-4090-9148-93A2CBA98975}" presName="bullet1" presStyleLbl="node1" presStyleIdx="0" presStyleCnt="1" custLinFactX="-65524" custLinFactNeighborX="-100000" custLinFactNeighborY="-83307"/>
      <dgm:spPr>
        <a:solidFill>
          <a:schemeClr val="bg1"/>
        </a:solidFill>
      </dgm:spPr>
    </dgm:pt>
    <dgm:pt modelId="{88FFEC41-1725-41BD-956A-0E9ED684A0FE}" type="pres">
      <dgm:prSet presAssocID="{693F2A36-13CA-4090-9148-93A2CBA98975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A4D50-3665-443D-9126-2626E8F9137A}" type="presOf" srcId="{693F2A36-13CA-4090-9148-93A2CBA98975}" destId="{88FFEC41-1725-41BD-956A-0E9ED684A0FE}" srcOrd="0" destOrd="0" presId="urn:microsoft.com/office/officeart/2005/8/layout/arrow2"/>
    <dgm:cxn modelId="{9631AB18-42E2-4910-82C8-BECF407440C1}" type="presOf" srcId="{8B41CBD2-75D2-4457-961C-0B06AA401FAE}" destId="{8F8583DF-7B65-4ABA-B45A-E0A38E2CF79B}" srcOrd="0" destOrd="0" presId="urn:microsoft.com/office/officeart/2005/8/layout/arrow2"/>
    <dgm:cxn modelId="{76A418E2-1EE4-4FD5-B76C-8B60AFA4AC9A}" srcId="{8B41CBD2-75D2-4457-961C-0B06AA401FAE}" destId="{693F2A36-13CA-4090-9148-93A2CBA98975}" srcOrd="0" destOrd="0" parTransId="{B82C70C5-2605-431A-AACF-41BA50626A03}" sibTransId="{95C5840A-1117-4879-9BA1-B50A4A540D5C}"/>
    <dgm:cxn modelId="{1E91AECE-F216-4741-99D2-F3C90AD45769}" type="presParOf" srcId="{8F8583DF-7B65-4ABA-B45A-E0A38E2CF79B}" destId="{325AA685-C248-47CF-92EF-DF8E594F90AD}" srcOrd="0" destOrd="0" presId="urn:microsoft.com/office/officeart/2005/8/layout/arrow2"/>
    <dgm:cxn modelId="{F0E073B1-29DA-496E-9EEF-6209C5FFD9B1}" type="presParOf" srcId="{8F8583DF-7B65-4ABA-B45A-E0A38E2CF79B}" destId="{9F07A541-9871-4606-8352-1A25DA85CB9F}" srcOrd="1" destOrd="0" presId="urn:microsoft.com/office/officeart/2005/8/layout/arrow2"/>
    <dgm:cxn modelId="{B2F3AB03-A584-4B3F-9BA3-1C2719A6FD0B}" type="presParOf" srcId="{9F07A541-9871-4606-8352-1A25DA85CB9F}" destId="{58B52503-BEAA-4C61-8CDE-1B2EB457EF67}" srcOrd="0" destOrd="0" presId="urn:microsoft.com/office/officeart/2005/8/layout/arrow2"/>
    <dgm:cxn modelId="{339BB059-30AF-407A-BF7C-913BEBFCE601}" type="presParOf" srcId="{9F07A541-9871-4606-8352-1A25DA85CB9F}" destId="{88FFEC41-1725-41BD-956A-0E9ED684A0FE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B36FD9-EFE8-4FED-92C2-DFD5987F9177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37CC77-6FD5-4388-9FC7-03E15C772C9D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2100" b="1" dirty="0" smtClean="0"/>
            <a:t>Mobilization</a:t>
          </a:r>
          <a:endParaRPr lang="en-US" sz="2100" b="1" dirty="0"/>
        </a:p>
      </dgm:t>
    </dgm:pt>
    <dgm:pt modelId="{DB746A35-BBD5-4D7D-8346-369A91625D8B}" type="parTrans" cxnId="{5FF8DB36-46AF-4D8B-90CB-8D34EB8858EA}">
      <dgm:prSet/>
      <dgm:spPr/>
      <dgm:t>
        <a:bodyPr/>
        <a:lstStyle/>
        <a:p>
          <a:endParaRPr lang="en-US"/>
        </a:p>
      </dgm:t>
    </dgm:pt>
    <dgm:pt modelId="{2CF4A1B6-D1DF-4305-B377-E58BDB9B9F31}" type="sibTrans" cxnId="{5FF8DB36-46AF-4D8B-90CB-8D34EB8858EA}">
      <dgm:prSet/>
      <dgm:spPr/>
      <dgm:t>
        <a:bodyPr/>
        <a:lstStyle/>
        <a:p>
          <a:endParaRPr lang="en-US"/>
        </a:p>
      </dgm:t>
    </dgm:pt>
    <dgm:pt modelId="{CD28561A-F546-41FD-B233-AB06BAC079E0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2100" b="1" dirty="0" smtClean="0"/>
            <a:t>(Re)Orientation</a:t>
          </a:r>
          <a:endParaRPr lang="en-US" sz="2100" b="1" dirty="0"/>
        </a:p>
      </dgm:t>
    </dgm:pt>
    <dgm:pt modelId="{E7E38293-7948-445B-A43B-3A06EEA5AF6B}" type="parTrans" cxnId="{BE5BBA31-618E-4E6F-923D-05AF6AF4B90E}">
      <dgm:prSet/>
      <dgm:spPr/>
      <dgm:t>
        <a:bodyPr/>
        <a:lstStyle/>
        <a:p>
          <a:endParaRPr lang="en-US"/>
        </a:p>
      </dgm:t>
    </dgm:pt>
    <dgm:pt modelId="{DAC53034-2F42-480D-A35A-FE03CB4595C5}" type="sibTrans" cxnId="{BE5BBA31-618E-4E6F-923D-05AF6AF4B90E}">
      <dgm:prSet/>
      <dgm:spPr/>
      <dgm:t>
        <a:bodyPr/>
        <a:lstStyle/>
        <a:p>
          <a:endParaRPr lang="en-US"/>
        </a:p>
      </dgm:t>
    </dgm:pt>
    <dgm:pt modelId="{709860B9-FD86-408F-8FDE-3E6B4B25F7AF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2100" b="1" dirty="0" smtClean="0"/>
            <a:t>Experimentation</a:t>
          </a:r>
          <a:endParaRPr lang="en-US" sz="2100" b="1" dirty="0"/>
        </a:p>
      </dgm:t>
    </dgm:pt>
    <dgm:pt modelId="{1DC1FDB1-DBB7-4012-AAB5-CB2E9EE33D9C}" type="parTrans" cxnId="{65A965C1-9DB0-45E5-A9B3-EFF747FDC877}">
      <dgm:prSet/>
      <dgm:spPr/>
      <dgm:t>
        <a:bodyPr/>
        <a:lstStyle/>
        <a:p>
          <a:endParaRPr lang="en-US"/>
        </a:p>
      </dgm:t>
    </dgm:pt>
    <dgm:pt modelId="{24E743B5-F0E6-47F7-BCB2-1C26AD73B4E5}" type="sibTrans" cxnId="{65A965C1-9DB0-45E5-A9B3-EFF747FDC877}">
      <dgm:prSet/>
      <dgm:spPr/>
      <dgm:t>
        <a:bodyPr/>
        <a:lstStyle/>
        <a:p>
          <a:endParaRPr lang="en-US"/>
        </a:p>
      </dgm:t>
    </dgm:pt>
    <dgm:pt modelId="{7B018E2D-5E75-4C1C-AB80-8D225538B969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2100" b="1" dirty="0" smtClean="0"/>
            <a:t>Integration</a:t>
          </a:r>
          <a:endParaRPr lang="en-US" sz="2100" b="1" dirty="0"/>
        </a:p>
      </dgm:t>
    </dgm:pt>
    <dgm:pt modelId="{45EB56B3-2BC0-4EDE-807F-3D2C467FF53B}" type="parTrans" cxnId="{DC23D565-70B9-4F16-BA6B-16B26BFD3322}">
      <dgm:prSet/>
      <dgm:spPr/>
      <dgm:t>
        <a:bodyPr/>
        <a:lstStyle/>
        <a:p>
          <a:endParaRPr lang="en-US"/>
        </a:p>
      </dgm:t>
    </dgm:pt>
    <dgm:pt modelId="{25454EBF-C18A-40C6-958F-45BA4E9B46F7}" type="sibTrans" cxnId="{DC23D565-70B9-4F16-BA6B-16B26BFD3322}">
      <dgm:prSet/>
      <dgm:spPr/>
      <dgm:t>
        <a:bodyPr/>
        <a:lstStyle/>
        <a:p>
          <a:endParaRPr lang="en-US"/>
        </a:p>
      </dgm:t>
    </dgm:pt>
    <dgm:pt modelId="{DB1C9F5F-3236-4794-9B72-3BDB458CC8FF}" type="pres">
      <dgm:prSet presAssocID="{A1B36FD9-EFE8-4FED-92C2-DFD5987F9177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AE93C70-D271-46BB-BA0D-E27B6181358E}" type="pres">
      <dgm:prSet presAssocID="{7B018E2D-5E75-4C1C-AB80-8D225538B969}" presName="Accent4" presStyleCnt="0"/>
      <dgm:spPr/>
    </dgm:pt>
    <dgm:pt modelId="{1D05466E-1B85-46FE-A460-D1B884C010AE}" type="pres">
      <dgm:prSet presAssocID="{7B018E2D-5E75-4C1C-AB80-8D225538B969}" presName="Accent" presStyleLbl="node1" presStyleIdx="0" presStyleCnt="4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148A2666-228D-4AE6-8A5B-5D0788C36067}" type="pres">
      <dgm:prSet presAssocID="{7B018E2D-5E75-4C1C-AB80-8D225538B969}" presName="ParentBackground4" presStyleCnt="0"/>
      <dgm:spPr/>
    </dgm:pt>
    <dgm:pt modelId="{7F6EEB80-F61B-4782-A1F5-CACB686A531D}" type="pres">
      <dgm:prSet presAssocID="{7B018E2D-5E75-4C1C-AB80-8D225538B969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3F8DD681-B8EE-46A9-B39B-0B97C959D9E3}" type="pres">
      <dgm:prSet presAssocID="{7B018E2D-5E75-4C1C-AB80-8D225538B969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9579E-BC2E-45FD-95E7-EFF668399C75}" type="pres">
      <dgm:prSet presAssocID="{709860B9-FD86-408F-8FDE-3E6B4B25F7AF}" presName="Accent3" presStyleCnt="0"/>
      <dgm:spPr/>
    </dgm:pt>
    <dgm:pt modelId="{3C32DC61-19AB-44DD-888A-DA78045D29DE}" type="pres">
      <dgm:prSet presAssocID="{709860B9-FD86-408F-8FDE-3E6B4B25F7AF}" presName="Accent" presStyleLbl="node1" presStyleIdx="1" presStyleCnt="4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7C7A09B5-9CDE-4CD1-B16B-0A191D81AE15}" type="pres">
      <dgm:prSet presAssocID="{709860B9-FD86-408F-8FDE-3E6B4B25F7AF}" presName="ParentBackground3" presStyleCnt="0"/>
      <dgm:spPr/>
    </dgm:pt>
    <dgm:pt modelId="{0FCE5A51-C494-42DA-90B4-52F9B302FE67}" type="pres">
      <dgm:prSet presAssocID="{709860B9-FD86-408F-8FDE-3E6B4B25F7AF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B9712412-8BC8-43B4-84D5-AE95C11622E7}" type="pres">
      <dgm:prSet presAssocID="{709860B9-FD86-408F-8FDE-3E6B4B25F7A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951B5-A6B8-42B6-BEDF-90B6DCF14823}" type="pres">
      <dgm:prSet presAssocID="{CD28561A-F546-41FD-B233-AB06BAC079E0}" presName="Accent2" presStyleCnt="0"/>
      <dgm:spPr/>
    </dgm:pt>
    <dgm:pt modelId="{4137CA20-15CB-42EF-ACEE-6E2D819AC7AC}" type="pres">
      <dgm:prSet presAssocID="{CD28561A-F546-41FD-B233-AB06BAC079E0}" presName="Accent" presStyleLbl="node1" presStyleIdx="2" presStyleCnt="4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0A5BAAD5-6268-49EE-9282-72B30487CF53}" type="pres">
      <dgm:prSet presAssocID="{CD28561A-F546-41FD-B233-AB06BAC079E0}" presName="ParentBackground2" presStyleCnt="0"/>
      <dgm:spPr/>
    </dgm:pt>
    <dgm:pt modelId="{F0EAAAA5-04CF-4F7B-AA4F-711A7CB9534E}" type="pres">
      <dgm:prSet presAssocID="{CD28561A-F546-41FD-B233-AB06BAC079E0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63346E83-6AE8-4F44-9DD0-1F01BA3085A4}" type="pres">
      <dgm:prSet presAssocID="{CD28561A-F546-41FD-B233-AB06BAC079E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1AB5C-2511-4BA9-A392-16F3E7B43820}" type="pres">
      <dgm:prSet presAssocID="{CA37CC77-6FD5-4388-9FC7-03E15C772C9D}" presName="Accent1" presStyleCnt="0"/>
      <dgm:spPr/>
    </dgm:pt>
    <dgm:pt modelId="{E74B59A6-9585-4DEF-942B-970EF9589C29}" type="pres">
      <dgm:prSet presAssocID="{CA37CC77-6FD5-4388-9FC7-03E15C772C9D}" presName="Accent" presStyleLbl="node1" presStyleIdx="3" presStyleCnt="4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6E831A19-0F52-4EC6-9373-915C9EAF2E97}" type="pres">
      <dgm:prSet presAssocID="{CA37CC77-6FD5-4388-9FC7-03E15C772C9D}" presName="ParentBackground1" presStyleCnt="0"/>
      <dgm:spPr/>
    </dgm:pt>
    <dgm:pt modelId="{86ACC76A-AC7C-4E71-8F97-9DB78B442F5F}" type="pres">
      <dgm:prSet presAssocID="{CA37CC77-6FD5-4388-9FC7-03E15C772C9D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6E7B767F-530D-4990-A3CF-5D35DF9113E1}" type="pres">
      <dgm:prSet presAssocID="{CA37CC77-6FD5-4388-9FC7-03E15C772C9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1773BF-DA1C-4E7B-8603-5294C56C650D}" type="presOf" srcId="{7B018E2D-5E75-4C1C-AB80-8D225538B969}" destId="{3F8DD681-B8EE-46A9-B39B-0B97C959D9E3}" srcOrd="1" destOrd="0" presId="urn:microsoft.com/office/officeart/2011/layout/CircleProcess"/>
    <dgm:cxn modelId="{DBF83D20-9B04-451A-879F-D401CA0602FF}" type="presOf" srcId="{CD28561A-F546-41FD-B233-AB06BAC079E0}" destId="{63346E83-6AE8-4F44-9DD0-1F01BA3085A4}" srcOrd="1" destOrd="0" presId="urn:microsoft.com/office/officeart/2011/layout/CircleProcess"/>
    <dgm:cxn modelId="{AC3E6487-2D46-40F8-B7B2-0E7C383D8C3E}" type="presOf" srcId="{7B018E2D-5E75-4C1C-AB80-8D225538B969}" destId="{7F6EEB80-F61B-4782-A1F5-CACB686A531D}" srcOrd="0" destOrd="0" presId="urn:microsoft.com/office/officeart/2011/layout/CircleProcess"/>
    <dgm:cxn modelId="{B9DF84B7-1999-4194-926C-117B8CA10558}" type="presOf" srcId="{709860B9-FD86-408F-8FDE-3E6B4B25F7AF}" destId="{B9712412-8BC8-43B4-84D5-AE95C11622E7}" srcOrd="1" destOrd="0" presId="urn:microsoft.com/office/officeart/2011/layout/CircleProcess"/>
    <dgm:cxn modelId="{5FF8DB36-46AF-4D8B-90CB-8D34EB8858EA}" srcId="{A1B36FD9-EFE8-4FED-92C2-DFD5987F9177}" destId="{CA37CC77-6FD5-4388-9FC7-03E15C772C9D}" srcOrd="0" destOrd="0" parTransId="{DB746A35-BBD5-4D7D-8346-369A91625D8B}" sibTransId="{2CF4A1B6-D1DF-4305-B377-E58BDB9B9F31}"/>
    <dgm:cxn modelId="{44FA3899-D7AB-4FAC-8F48-5BABAE886C53}" type="presOf" srcId="{CA37CC77-6FD5-4388-9FC7-03E15C772C9D}" destId="{86ACC76A-AC7C-4E71-8F97-9DB78B442F5F}" srcOrd="0" destOrd="0" presId="urn:microsoft.com/office/officeart/2011/layout/CircleProcess"/>
    <dgm:cxn modelId="{BE5BBA31-618E-4E6F-923D-05AF6AF4B90E}" srcId="{A1B36FD9-EFE8-4FED-92C2-DFD5987F9177}" destId="{CD28561A-F546-41FD-B233-AB06BAC079E0}" srcOrd="1" destOrd="0" parTransId="{E7E38293-7948-445B-A43B-3A06EEA5AF6B}" sibTransId="{DAC53034-2F42-480D-A35A-FE03CB4595C5}"/>
    <dgm:cxn modelId="{28F89F68-6D0C-4F90-A580-80CFEB9A5D9F}" type="presOf" srcId="{CA37CC77-6FD5-4388-9FC7-03E15C772C9D}" destId="{6E7B767F-530D-4990-A3CF-5D35DF9113E1}" srcOrd="1" destOrd="0" presId="urn:microsoft.com/office/officeart/2011/layout/CircleProcess"/>
    <dgm:cxn modelId="{9AE9D316-6BA7-4E20-B3A8-1F5760345F82}" type="presOf" srcId="{A1B36FD9-EFE8-4FED-92C2-DFD5987F9177}" destId="{DB1C9F5F-3236-4794-9B72-3BDB458CC8FF}" srcOrd="0" destOrd="0" presId="urn:microsoft.com/office/officeart/2011/layout/CircleProcess"/>
    <dgm:cxn modelId="{65A965C1-9DB0-45E5-A9B3-EFF747FDC877}" srcId="{A1B36FD9-EFE8-4FED-92C2-DFD5987F9177}" destId="{709860B9-FD86-408F-8FDE-3E6B4B25F7AF}" srcOrd="2" destOrd="0" parTransId="{1DC1FDB1-DBB7-4012-AAB5-CB2E9EE33D9C}" sibTransId="{24E743B5-F0E6-47F7-BCB2-1C26AD73B4E5}"/>
    <dgm:cxn modelId="{3AAD34A6-2153-43EB-BC29-8F7B38EF31CF}" type="presOf" srcId="{709860B9-FD86-408F-8FDE-3E6B4B25F7AF}" destId="{0FCE5A51-C494-42DA-90B4-52F9B302FE67}" srcOrd="0" destOrd="0" presId="urn:microsoft.com/office/officeart/2011/layout/CircleProcess"/>
    <dgm:cxn modelId="{02B2A536-B4E5-4C75-83C0-016C06225B9D}" type="presOf" srcId="{CD28561A-F546-41FD-B233-AB06BAC079E0}" destId="{F0EAAAA5-04CF-4F7B-AA4F-711A7CB9534E}" srcOrd="0" destOrd="0" presId="urn:microsoft.com/office/officeart/2011/layout/CircleProcess"/>
    <dgm:cxn modelId="{DC23D565-70B9-4F16-BA6B-16B26BFD3322}" srcId="{A1B36FD9-EFE8-4FED-92C2-DFD5987F9177}" destId="{7B018E2D-5E75-4C1C-AB80-8D225538B969}" srcOrd="3" destOrd="0" parTransId="{45EB56B3-2BC0-4EDE-807F-3D2C467FF53B}" sibTransId="{25454EBF-C18A-40C6-958F-45BA4E9B46F7}"/>
    <dgm:cxn modelId="{FE626EA8-19DB-496A-A0A6-4B48BE67C344}" type="presParOf" srcId="{DB1C9F5F-3236-4794-9B72-3BDB458CC8FF}" destId="{8AE93C70-D271-46BB-BA0D-E27B6181358E}" srcOrd="0" destOrd="0" presId="urn:microsoft.com/office/officeart/2011/layout/CircleProcess"/>
    <dgm:cxn modelId="{4889023C-7ADA-49D9-BD05-69B0EA23D987}" type="presParOf" srcId="{8AE93C70-D271-46BB-BA0D-E27B6181358E}" destId="{1D05466E-1B85-46FE-A460-D1B884C010AE}" srcOrd="0" destOrd="0" presId="urn:microsoft.com/office/officeart/2011/layout/CircleProcess"/>
    <dgm:cxn modelId="{9F7D613E-5745-419B-8C5D-5DDAE9659CA9}" type="presParOf" srcId="{DB1C9F5F-3236-4794-9B72-3BDB458CC8FF}" destId="{148A2666-228D-4AE6-8A5B-5D0788C36067}" srcOrd="1" destOrd="0" presId="urn:microsoft.com/office/officeart/2011/layout/CircleProcess"/>
    <dgm:cxn modelId="{E9C78DCB-ABE8-4DF9-8BED-357A0CE9E067}" type="presParOf" srcId="{148A2666-228D-4AE6-8A5B-5D0788C36067}" destId="{7F6EEB80-F61B-4782-A1F5-CACB686A531D}" srcOrd="0" destOrd="0" presId="urn:microsoft.com/office/officeart/2011/layout/CircleProcess"/>
    <dgm:cxn modelId="{D0BEADA6-6243-4DB2-82D4-096973B8750D}" type="presParOf" srcId="{DB1C9F5F-3236-4794-9B72-3BDB458CC8FF}" destId="{3F8DD681-B8EE-46A9-B39B-0B97C959D9E3}" srcOrd="2" destOrd="0" presId="urn:microsoft.com/office/officeart/2011/layout/CircleProcess"/>
    <dgm:cxn modelId="{C3331DDE-F9D6-411F-A891-8D98E82FFAE2}" type="presParOf" srcId="{DB1C9F5F-3236-4794-9B72-3BDB458CC8FF}" destId="{C149579E-BC2E-45FD-95E7-EFF668399C75}" srcOrd="3" destOrd="0" presId="urn:microsoft.com/office/officeart/2011/layout/CircleProcess"/>
    <dgm:cxn modelId="{9FFB9688-37BD-4628-8236-CE6B8F7B68AE}" type="presParOf" srcId="{C149579E-BC2E-45FD-95E7-EFF668399C75}" destId="{3C32DC61-19AB-44DD-888A-DA78045D29DE}" srcOrd="0" destOrd="0" presId="urn:microsoft.com/office/officeart/2011/layout/CircleProcess"/>
    <dgm:cxn modelId="{742D60E2-94BD-478F-9521-018F12BEB893}" type="presParOf" srcId="{DB1C9F5F-3236-4794-9B72-3BDB458CC8FF}" destId="{7C7A09B5-9CDE-4CD1-B16B-0A191D81AE15}" srcOrd="4" destOrd="0" presId="urn:microsoft.com/office/officeart/2011/layout/CircleProcess"/>
    <dgm:cxn modelId="{F5AD3180-D3F2-47D4-8711-14483A588BC1}" type="presParOf" srcId="{7C7A09B5-9CDE-4CD1-B16B-0A191D81AE15}" destId="{0FCE5A51-C494-42DA-90B4-52F9B302FE67}" srcOrd="0" destOrd="0" presId="urn:microsoft.com/office/officeart/2011/layout/CircleProcess"/>
    <dgm:cxn modelId="{05A9C75A-ED34-4ACF-BE2E-F11CA05997F4}" type="presParOf" srcId="{DB1C9F5F-3236-4794-9B72-3BDB458CC8FF}" destId="{B9712412-8BC8-43B4-84D5-AE95C11622E7}" srcOrd="5" destOrd="0" presId="urn:microsoft.com/office/officeart/2011/layout/CircleProcess"/>
    <dgm:cxn modelId="{123D3787-A348-4361-9E36-632B9BAE23C0}" type="presParOf" srcId="{DB1C9F5F-3236-4794-9B72-3BDB458CC8FF}" destId="{D94951B5-A6B8-42B6-BEDF-90B6DCF14823}" srcOrd="6" destOrd="0" presId="urn:microsoft.com/office/officeart/2011/layout/CircleProcess"/>
    <dgm:cxn modelId="{371CE77C-D76E-42E9-9F3F-251B1F91AB34}" type="presParOf" srcId="{D94951B5-A6B8-42B6-BEDF-90B6DCF14823}" destId="{4137CA20-15CB-42EF-ACEE-6E2D819AC7AC}" srcOrd="0" destOrd="0" presId="urn:microsoft.com/office/officeart/2011/layout/CircleProcess"/>
    <dgm:cxn modelId="{0097AE03-18D1-43D4-AD98-6384D45990B9}" type="presParOf" srcId="{DB1C9F5F-3236-4794-9B72-3BDB458CC8FF}" destId="{0A5BAAD5-6268-49EE-9282-72B30487CF53}" srcOrd="7" destOrd="0" presId="urn:microsoft.com/office/officeart/2011/layout/CircleProcess"/>
    <dgm:cxn modelId="{BADFF3F6-5A87-4F50-B081-C904A83B781B}" type="presParOf" srcId="{0A5BAAD5-6268-49EE-9282-72B30487CF53}" destId="{F0EAAAA5-04CF-4F7B-AA4F-711A7CB9534E}" srcOrd="0" destOrd="0" presId="urn:microsoft.com/office/officeart/2011/layout/CircleProcess"/>
    <dgm:cxn modelId="{294E8EB1-C6CF-4C90-9AAE-9542A6588FEC}" type="presParOf" srcId="{DB1C9F5F-3236-4794-9B72-3BDB458CC8FF}" destId="{63346E83-6AE8-4F44-9DD0-1F01BA3085A4}" srcOrd="8" destOrd="0" presId="urn:microsoft.com/office/officeart/2011/layout/CircleProcess"/>
    <dgm:cxn modelId="{62E4C10E-1D92-4884-A6E9-C35F58745B1A}" type="presParOf" srcId="{DB1C9F5F-3236-4794-9B72-3BDB458CC8FF}" destId="{DC01AB5C-2511-4BA9-A392-16F3E7B43820}" srcOrd="9" destOrd="0" presId="urn:microsoft.com/office/officeart/2011/layout/CircleProcess"/>
    <dgm:cxn modelId="{20270A6B-2814-4CB9-9115-CEB023B9A186}" type="presParOf" srcId="{DC01AB5C-2511-4BA9-A392-16F3E7B43820}" destId="{E74B59A6-9585-4DEF-942B-970EF9589C29}" srcOrd="0" destOrd="0" presId="urn:microsoft.com/office/officeart/2011/layout/CircleProcess"/>
    <dgm:cxn modelId="{9CFAB8CA-62F9-46AE-8F44-EC181B6175F9}" type="presParOf" srcId="{DB1C9F5F-3236-4794-9B72-3BDB458CC8FF}" destId="{6E831A19-0F52-4EC6-9373-915C9EAF2E97}" srcOrd="10" destOrd="0" presId="urn:microsoft.com/office/officeart/2011/layout/CircleProcess"/>
    <dgm:cxn modelId="{A52296A6-A3A7-4FFA-919C-9E75710C5ABC}" type="presParOf" srcId="{6E831A19-0F52-4EC6-9373-915C9EAF2E97}" destId="{86ACC76A-AC7C-4E71-8F97-9DB78B442F5F}" srcOrd="0" destOrd="0" presId="urn:microsoft.com/office/officeart/2011/layout/CircleProcess"/>
    <dgm:cxn modelId="{2E212173-4C7B-4DB1-9AC7-EA1E655DE579}" type="presParOf" srcId="{DB1C9F5F-3236-4794-9B72-3BDB458CC8FF}" destId="{6E7B767F-530D-4990-A3CF-5D35DF9113E1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EECB8-E7A9-495F-A383-447C5F00B38E}">
      <dsp:nvSpPr>
        <dsp:cNvPr id="0" name=""/>
        <dsp:cNvSpPr/>
      </dsp:nvSpPr>
      <dsp:spPr>
        <a:xfrm rot="16200000">
          <a:off x="602398" y="-602398"/>
          <a:ext cx="2490902" cy="36957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Scale</a:t>
          </a:r>
          <a:endParaRPr lang="en-US" sz="4100" kern="1200" dirty="0"/>
        </a:p>
      </dsp:txBody>
      <dsp:txXfrm rot="5400000">
        <a:off x="-1" y="1"/>
        <a:ext cx="3695700" cy="1868176"/>
      </dsp:txXfrm>
    </dsp:sp>
    <dsp:sp modelId="{7A32BC76-DD85-49EA-AD9F-A6A6CD3BF2FE}">
      <dsp:nvSpPr>
        <dsp:cNvPr id="0" name=""/>
        <dsp:cNvSpPr/>
      </dsp:nvSpPr>
      <dsp:spPr>
        <a:xfrm>
          <a:off x="3695700" y="0"/>
          <a:ext cx="3695700" cy="2490902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Speed</a:t>
          </a:r>
          <a:endParaRPr lang="en-US" sz="4100" kern="1200" dirty="0"/>
        </a:p>
      </dsp:txBody>
      <dsp:txXfrm>
        <a:off x="3695700" y="0"/>
        <a:ext cx="3695700" cy="1868176"/>
      </dsp:txXfrm>
    </dsp:sp>
    <dsp:sp modelId="{1EF99EE3-48C4-45CD-B499-2F9843234F05}">
      <dsp:nvSpPr>
        <dsp:cNvPr id="0" name=""/>
        <dsp:cNvSpPr/>
      </dsp:nvSpPr>
      <dsp:spPr>
        <a:xfrm rot="10800000">
          <a:off x="0" y="2490902"/>
          <a:ext cx="3695700" cy="2490902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Specificity</a:t>
          </a:r>
          <a:endParaRPr lang="en-US" sz="4100" kern="1200" dirty="0"/>
        </a:p>
      </dsp:txBody>
      <dsp:txXfrm rot="10800000">
        <a:off x="0" y="3113627"/>
        <a:ext cx="3695700" cy="1868176"/>
      </dsp:txXfrm>
    </dsp:sp>
    <dsp:sp modelId="{26F36E4E-A7AA-4C40-9389-BEBF0DDFCF7F}">
      <dsp:nvSpPr>
        <dsp:cNvPr id="0" name=""/>
        <dsp:cNvSpPr/>
      </dsp:nvSpPr>
      <dsp:spPr>
        <a:xfrm rot="5400000">
          <a:off x="4298098" y="1888503"/>
          <a:ext cx="2490902" cy="36957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Automation</a:t>
          </a:r>
          <a:endParaRPr lang="en-US" sz="4100" kern="1200" dirty="0"/>
        </a:p>
      </dsp:txBody>
      <dsp:txXfrm rot="-5400000">
        <a:off x="3695699" y="3113627"/>
        <a:ext cx="3695700" cy="1868176"/>
      </dsp:txXfrm>
    </dsp:sp>
    <dsp:sp modelId="{C29CB277-9A32-4FD3-9A9B-635F44155C63}">
      <dsp:nvSpPr>
        <dsp:cNvPr id="0" name=""/>
        <dsp:cNvSpPr/>
      </dsp:nvSpPr>
      <dsp:spPr>
        <a:xfrm>
          <a:off x="2586990" y="1868176"/>
          <a:ext cx="2217420" cy="1245451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Big Data</a:t>
          </a:r>
        </a:p>
      </dsp:txBody>
      <dsp:txXfrm>
        <a:off x="2647788" y="1928974"/>
        <a:ext cx="2095824" cy="1123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67BCC-21DB-480B-8711-968CDEB52A71}">
      <dsp:nvSpPr>
        <dsp:cNvPr id="0" name=""/>
        <dsp:cNvSpPr/>
      </dsp:nvSpPr>
      <dsp:spPr>
        <a:xfrm>
          <a:off x="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Management Commitment</a:t>
          </a:r>
          <a:endParaRPr lang="en-US" sz="1700" kern="1200" dirty="0"/>
        </a:p>
      </dsp:txBody>
      <dsp:txXfrm>
        <a:off x="25108" y="1390381"/>
        <a:ext cx="1378534" cy="807034"/>
      </dsp:txXfrm>
    </dsp:sp>
    <dsp:sp modelId="{5EEEE579-7713-48EA-BB89-1D868C5B50C5}">
      <dsp:nvSpPr>
        <dsp:cNvPr id="0" name=""/>
        <dsp:cNvSpPr/>
      </dsp:nvSpPr>
      <dsp:spPr>
        <a:xfrm>
          <a:off x="157162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71625" y="1687599"/>
        <a:ext cx="212027" cy="212598"/>
      </dsp:txXfrm>
    </dsp:sp>
    <dsp:sp modelId="{07413820-971C-4E5A-9166-D642C528A779}">
      <dsp:nvSpPr>
        <dsp:cNvPr id="0" name=""/>
        <dsp:cNvSpPr/>
      </dsp:nvSpPr>
      <dsp:spPr>
        <a:xfrm>
          <a:off x="200025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</a:t>
          </a:r>
          <a:endParaRPr lang="en-US" sz="1700" kern="1200" dirty="0"/>
        </a:p>
      </dsp:txBody>
      <dsp:txXfrm>
        <a:off x="2025358" y="1390381"/>
        <a:ext cx="1378534" cy="807034"/>
      </dsp:txXfrm>
    </dsp:sp>
    <dsp:sp modelId="{EC2A376F-B928-47B4-B281-2B34EE638DE5}">
      <dsp:nvSpPr>
        <dsp:cNvPr id="0" name=""/>
        <dsp:cNvSpPr/>
      </dsp:nvSpPr>
      <dsp:spPr>
        <a:xfrm>
          <a:off x="357187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571875" y="1687599"/>
        <a:ext cx="212027" cy="212598"/>
      </dsp:txXfrm>
    </dsp:sp>
    <dsp:sp modelId="{FD227836-CD77-486E-A75F-82E5B94F5FC3}">
      <dsp:nvSpPr>
        <dsp:cNvPr id="0" name=""/>
        <dsp:cNvSpPr/>
      </dsp:nvSpPr>
      <dsp:spPr>
        <a:xfrm>
          <a:off x="400050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Domain </a:t>
          </a:r>
          <a:r>
            <a:rPr lang="en-US" sz="1700" kern="1200" dirty="0" smtClean="0"/>
            <a:t>Expertise</a:t>
          </a:r>
          <a:endParaRPr lang="en-US" sz="1700" kern="1200" dirty="0"/>
        </a:p>
      </dsp:txBody>
      <dsp:txXfrm>
        <a:off x="4025608" y="1390381"/>
        <a:ext cx="1378534" cy="807034"/>
      </dsp:txXfrm>
    </dsp:sp>
    <dsp:sp modelId="{9E2BA2FE-DF13-4669-9421-332E2E6F2D4F}">
      <dsp:nvSpPr>
        <dsp:cNvPr id="0" name=""/>
        <dsp:cNvSpPr/>
      </dsp:nvSpPr>
      <dsp:spPr>
        <a:xfrm>
          <a:off x="557212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572125" y="1687599"/>
        <a:ext cx="212027" cy="212598"/>
      </dsp:txXfrm>
    </dsp:sp>
    <dsp:sp modelId="{CFC78E7F-3B6D-4232-AFEA-8E3810C11B74}">
      <dsp:nvSpPr>
        <dsp:cNvPr id="0" name=""/>
        <dsp:cNvSpPr/>
      </dsp:nvSpPr>
      <dsp:spPr>
        <a:xfrm>
          <a:off x="600075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Technology &amp; Resources</a:t>
          </a:r>
          <a:endParaRPr lang="en-US" sz="1700" kern="1200" dirty="0"/>
        </a:p>
      </dsp:txBody>
      <dsp:txXfrm>
        <a:off x="6025858" y="1390381"/>
        <a:ext cx="1378534" cy="807034"/>
      </dsp:txXfrm>
    </dsp:sp>
    <dsp:sp modelId="{EA7584AD-7508-4DDB-A283-2594E3C06199}">
      <dsp:nvSpPr>
        <dsp:cNvPr id="0" name=""/>
        <dsp:cNvSpPr/>
      </dsp:nvSpPr>
      <dsp:spPr>
        <a:xfrm>
          <a:off x="757237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572375" y="1687599"/>
        <a:ext cx="212027" cy="212598"/>
      </dsp:txXfrm>
    </dsp:sp>
    <dsp:sp modelId="{345EB000-8F4C-4088-86E7-E8D97D9025E8}">
      <dsp:nvSpPr>
        <dsp:cNvPr id="0" name=""/>
        <dsp:cNvSpPr/>
      </dsp:nvSpPr>
      <dsp:spPr>
        <a:xfrm>
          <a:off x="800100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Beta Customers</a:t>
          </a:r>
          <a:endParaRPr lang="en-US" sz="1700" kern="1200" dirty="0"/>
        </a:p>
      </dsp:txBody>
      <dsp:txXfrm>
        <a:off x="8026108" y="1390381"/>
        <a:ext cx="1378534" cy="807034"/>
      </dsp:txXfrm>
    </dsp:sp>
    <dsp:sp modelId="{66A5B2D6-8AB6-4A7D-9F51-26520B3095FB}">
      <dsp:nvSpPr>
        <dsp:cNvPr id="0" name=""/>
        <dsp:cNvSpPr/>
      </dsp:nvSpPr>
      <dsp:spPr>
        <a:xfrm>
          <a:off x="957262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9572625" y="1687599"/>
        <a:ext cx="212027" cy="212598"/>
      </dsp:txXfrm>
    </dsp:sp>
    <dsp:sp modelId="{433D40D2-9D0D-454C-A14E-CA1867ABDF24}">
      <dsp:nvSpPr>
        <dsp:cNvPr id="0" name=""/>
        <dsp:cNvSpPr/>
      </dsp:nvSpPr>
      <dsp:spPr>
        <a:xfrm>
          <a:off x="1000125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Business Model</a:t>
          </a:r>
          <a:endParaRPr lang="en-US" sz="1700" kern="1200" dirty="0"/>
        </a:p>
      </dsp:txBody>
      <dsp:txXfrm>
        <a:off x="10026358" y="1390381"/>
        <a:ext cx="1378534" cy="807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67BCC-21DB-480B-8711-968CDEB52A71}">
      <dsp:nvSpPr>
        <dsp:cNvPr id="0" name=""/>
        <dsp:cNvSpPr/>
      </dsp:nvSpPr>
      <dsp:spPr>
        <a:xfrm>
          <a:off x="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C000"/>
              </a:solidFill>
            </a:rPr>
            <a:t>Management Commitment</a:t>
          </a:r>
          <a:endParaRPr lang="en-US" sz="1700" b="1" kern="1200" dirty="0">
            <a:solidFill>
              <a:srgbClr val="FFC000"/>
            </a:solidFill>
          </a:endParaRPr>
        </a:p>
      </dsp:txBody>
      <dsp:txXfrm>
        <a:off x="25108" y="1390381"/>
        <a:ext cx="1378534" cy="807034"/>
      </dsp:txXfrm>
    </dsp:sp>
    <dsp:sp modelId="{5EEEE579-7713-48EA-BB89-1D868C5B50C5}">
      <dsp:nvSpPr>
        <dsp:cNvPr id="0" name=""/>
        <dsp:cNvSpPr/>
      </dsp:nvSpPr>
      <dsp:spPr>
        <a:xfrm>
          <a:off x="157162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71625" y="1687599"/>
        <a:ext cx="212027" cy="212598"/>
      </dsp:txXfrm>
    </dsp:sp>
    <dsp:sp modelId="{07413820-971C-4E5A-9166-D642C528A779}">
      <dsp:nvSpPr>
        <dsp:cNvPr id="0" name=""/>
        <dsp:cNvSpPr/>
      </dsp:nvSpPr>
      <dsp:spPr>
        <a:xfrm>
          <a:off x="200025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C000"/>
              </a:solidFill>
            </a:rPr>
            <a:t>Data</a:t>
          </a:r>
          <a:endParaRPr lang="en-US" sz="1700" b="1" kern="1200" dirty="0">
            <a:solidFill>
              <a:srgbClr val="FFC000"/>
            </a:solidFill>
          </a:endParaRPr>
        </a:p>
      </dsp:txBody>
      <dsp:txXfrm>
        <a:off x="2025358" y="1390381"/>
        <a:ext cx="1378534" cy="807034"/>
      </dsp:txXfrm>
    </dsp:sp>
    <dsp:sp modelId="{EC2A376F-B928-47B4-B281-2B34EE638DE5}">
      <dsp:nvSpPr>
        <dsp:cNvPr id="0" name=""/>
        <dsp:cNvSpPr/>
      </dsp:nvSpPr>
      <dsp:spPr>
        <a:xfrm>
          <a:off x="357187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571875" y="1687599"/>
        <a:ext cx="212027" cy="212598"/>
      </dsp:txXfrm>
    </dsp:sp>
    <dsp:sp modelId="{FD227836-CD77-486E-A75F-82E5B94F5FC3}">
      <dsp:nvSpPr>
        <dsp:cNvPr id="0" name=""/>
        <dsp:cNvSpPr/>
      </dsp:nvSpPr>
      <dsp:spPr>
        <a:xfrm>
          <a:off x="400050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C000"/>
              </a:solidFill>
            </a:rPr>
            <a:t>Domain Expertise</a:t>
          </a:r>
          <a:endParaRPr lang="en-US" sz="1700" b="1" kern="1200" dirty="0">
            <a:solidFill>
              <a:srgbClr val="FFC000"/>
            </a:solidFill>
          </a:endParaRPr>
        </a:p>
      </dsp:txBody>
      <dsp:txXfrm>
        <a:off x="4025608" y="1390381"/>
        <a:ext cx="1378534" cy="807034"/>
      </dsp:txXfrm>
    </dsp:sp>
    <dsp:sp modelId="{9E2BA2FE-DF13-4669-9421-332E2E6F2D4F}">
      <dsp:nvSpPr>
        <dsp:cNvPr id="0" name=""/>
        <dsp:cNvSpPr/>
      </dsp:nvSpPr>
      <dsp:spPr>
        <a:xfrm>
          <a:off x="557212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572125" y="1687599"/>
        <a:ext cx="212027" cy="212598"/>
      </dsp:txXfrm>
    </dsp:sp>
    <dsp:sp modelId="{CFC78E7F-3B6D-4232-AFEA-8E3810C11B74}">
      <dsp:nvSpPr>
        <dsp:cNvPr id="0" name=""/>
        <dsp:cNvSpPr/>
      </dsp:nvSpPr>
      <dsp:spPr>
        <a:xfrm>
          <a:off x="600075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Technology &amp; Resources</a:t>
          </a:r>
          <a:endParaRPr lang="en-US" sz="1700" kern="1200" dirty="0"/>
        </a:p>
      </dsp:txBody>
      <dsp:txXfrm>
        <a:off x="6025858" y="1390381"/>
        <a:ext cx="1378534" cy="807034"/>
      </dsp:txXfrm>
    </dsp:sp>
    <dsp:sp modelId="{EA7584AD-7508-4DDB-A283-2594E3C06199}">
      <dsp:nvSpPr>
        <dsp:cNvPr id="0" name=""/>
        <dsp:cNvSpPr/>
      </dsp:nvSpPr>
      <dsp:spPr>
        <a:xfrm>
          <a:off x="757237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572375" y="1687599"/>
        <a:ext cx="212027" cy="212598"/>
      </dsp:txXfrm>
    </dsp:sp>
    <dsp:sp modelId="{345EB000-8F4C-4088-86E7-E8D97D9025E8}">
      <dsp:nvSpPr>
        <dsp:cNvPr id="0" name=""/>
        <dsp:cNvSpPr/>
      </dsp:nvSpPr>
      <dsp:spPr>
        <a:xfrm>
          <a:off x="800100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C000"/>
              </a:solidFill>
            </a:rPr>
            <a:t>Beta Customers</a:t>
          </a:r>
          <a:endParaRPr lang="en-US" sz="1700" b="1" kern="1200" dirty="0">
            <a:solidFill>
              <a:srgbClr val="FFC000"/>
            </a:solidFill>
          </a:endParaRPr>
        </a:p>
      </dsp:txBody>
      <dsp:txXfrm>
        <a:off x="8026108" y="1390381"/>
        <a:ext cx="1378534" cy="807034"/>
      </dsp:txXfrm>
    </dsp:sp>
    <dsp:sp modelId="{66A5B2D6-8AB6-4A7D-9F51-26520B3095FB}">
      <dsp:nvSpPr>
        <dsp:cNvPr id="0" name=""/>
        <dsp:cNvSpPr/>
      </dsp:nvSpPr>
      <dsp:spPr>
        <a:xfrm>
          <a:off x="9572625" y="1616733"/>
          <a:ext cx="302895" cy="35433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9572625" y="1687599"/>
        <a:ext cx="212027" cy="212598"/>
      </dsp:txXfrm>
    </dsp:sp>
    <dsp:sp modelId="{433D40D2-9D0D-454C-A14E-CA1867ABDF24}">
      <dsp:nvSpPr>
        <dsp:cNvPr id="0" name=""/>
        <dsp:cNvSpPr/>
      </dsp:nvSpPr>
      <dsp:spPr>
        <a:xfrm>
          <a:off x="10001250" y="1365273"/>
          <a:ext cx="1428750" cy="85725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Business Model</a:t>
          </a:r>
          <a:endParaRPr lang="en-US" sz="1700" kern="1200" dirty="0"/>
        </a:p>
      </dsp:txBody>
      <dsp:txXfrm>
        <a:off x="10026358" y="1390381"/>
        <a:ext cx="1378534" cy="807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68553-10BA-45BE-A326-1F0236EF7AE7}">
      <dsp:nvSpPr>
        <dsp:cNvPr id="0" name=""/>
        <dsp:cNvSpPr/>
      </dsp:nvSpPr>
      <dsp:spPr>
        <a:xfrm>
          <a:off x="5562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1" kern="1200" dirty="0" smtClean="0"/>
            <a:t>What are the factors that affect the success of big data analytics initiatives at firm level?</a:t>
          </a:r>
          <a:endParaRPr lang="en-US" sz="1700" kern="1200" dirty="0"/>
        </a:p>
      </dsp:txBody>
      <dsp:txXfrm>
        <a:off x="47582" y="926674"/>
        <a:ext cx="2318347" cy="1751311"/>
      </dsp:txXfrm>
    </dsp:sp>
    <dsp:sp modelId="{74A50CF4-7565-4F07-94A6-3F1EB31C0AC1}">
      <dsp:nvSpPr>
        <dsp:cNvPr id="0" name=""/>
        <dsp:cNvSpPr/>
      </dsp:nvSpPr>
      <dsp:spPr>
        <a:xfrm>
          <a:off x="5562" y="2677985"/>
          <a:ext cx="2402387" cy="77113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Qualitative Study</a:t>
          </a:r>
          <a:endParaRPr lang="en-US" sz="2400" kern="1200" dirty="0"/>
        </a:p>
      </dsp:txBody>
      <dsp:txXfrm>
        <a:off x="5562" y="2677985"/>
        <a:ext cx="1691822" cy="771132"/>
      </dsp:txXfrm>
    </dsp:sp>
    <dsp:sp modelId="{86E825C6-59DD-44A9-AA16-A25FB37D381E}">
      <dsp:nvSpPr>
        <dsp:cNvPr id="0" name=""/>
        <dsp:cNvSpPr/>
      </dsp:nvSpPr>
      <dsp:spPr>
        <a:xfrm>
          <a:off x="1765343" y="2800473"/>
          <a:ext cx="840835" cy="84083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08D1A-E381-4632-AB5C-91FB8F3970F9}">
      <dsp:nvSpPr>
        <dsp:cNvPr id="0" name=""/>
        <dsp:cNvSpPr/>
      </dsp:nvSpPr>
      <dsp:spPr>
        <a:xfrm>
          <a:off x="2814491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1" kern="1200" dirty="0" smtClean="0"/>
            <a:t>What extend do factors such as mobilization and market integration contribute to the success of big data analytics efforts at firm level?</a:t>
          </a:r>
          <a:endParaRPr lang="en-US" sz="1700" kern="1200" dirty="0"/>
        </a:p>
      </dsp:txBody>
      <dsp:txXfrm>
        <a:off x="2856511" y="926674"/>
        <a:ext cx="2318347" cy="1751311"/>
      </dsp:txXfrm>
    </dsp:sp>
    <dsp:sp modelId="{D1903C4D-AA6E-47E4-B6EB-0E845014E7BD}">
      <dsp:nvSpPr>
        <dsp:cNvPr id="0" name=""/>
        <dsp:cNvSpPr/>
      </dsp:nvSpPr>
      <dsp:spPr>
        <a:xfrm>
          <a:off x="2814491" y="2677985"/>
          <a:ext cx="2402387" cy="77113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Quantitative Study</a:t>
          </a:r>
          <a:endParaRPr lang="en-US" sz="2400" kern="1200" dirty="0"/>
        </a:p>
      </dsp:txBody>
      <dsp:txXfrm>
        <a:off x="2814491" y="2677985"/>
        <a:ext cx="1691822" cy="771132"/>
      </dsp:txXfrm>
    </dsp:sp>
    <dsp:sp modelId="{E06AD368-4829-4BDB-8C20-1A4FE6176F9E}">
      <dsp:nvSpPr>
        <dsp:cNvPr id="0" name=""/>
        <dsp:cNvSpPr/>
      </dsp:nvSpPr>
      <dsp:spPr>
        <a:xfrm>
          <a:off x="4574273" y="2800473"/>
          <a:ext cx="840835" cy="84083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24B6C-8BD7-4690-AE30-E06D26A1F1BC}">
      <dsp:nvSpPr>
        <dsp:cNvPr id="0" name=""/>
        <dsp:cNvSpPr/>
      </dsp:nvSpPr>
      <dsp:spPr>
        <a:xfrm>
          <a:off x="5623420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1" kern="1200" dirty="0" smtClean="0"/>
            <a:t>How are project level big data practices established, identified, stabilized, distributed and integrated across the firm?</a:t>
          </a:r>
          <a:endParaRPr lang="en-US" sz="1700" kern="1200" dirty="0"/>
        </a:p>
      </dsp:txBody>
      <dsp:txXfrm>
        <a:off x="5665440" y="926674"/>
        <a:ext cx="2318347" cy="1751311"/>
      </dsp:txXfrm>
    </dsp:sp>
    <dsp:sp modelId="{F913AE30-6907-4D6E-BABE-AA400744DB07}">
      <dsp:nvSpPr>
        <dsp:cNvPr id="0" name=""/>
        <dsp:cNvSpPr/>
      </dsp:nvSpPr>
      <dsp:spPr>
        <a:xfrm>
          <a:off x="5623420" y="2677985"/>
          <a:ext cx="2402387" cy="77113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Qualitative Study</a:t>
          </a:r>
          <a:endParaRPr lang="en-US" sz="2400" kern="1200" dirty="0"/>
        </a:p>
      </dsp:txBody>
      <dsp:txXfrm>
        <a:off x="5623420" y="2677985"/>
        <a:ext cx="1691822" cy="771132"/>
      </dsp:txXfrm>
    </dsp:sp>
    <dsp:sp modelId="{8BE519F2-D50F-4B70-BAB0-E181CFC8F7BA}">
      <dsp:nvSpPr>
        <dsp:cNvPr id="0" name=""/>
        <dsp:cNvSpPr/>
      </dsp:nvSpPr>
      <dsp:spPr>
        <a:xfrm>
          <a:off x="7383202" y="2800473"/>
          <a:ext cx="840835" cy="84083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7D21E-4EE3-4A8E-AF9F-F5FCF37896CE}">
      <dsp:nvSpPr>
        <dsp:cNvPr id="0" name=""/>
        <dsp:cNvSpPr/>
      </dsp:nvSpPr>
      <dsp:spPr>
        <a:xfrm>
          <a:off x="0" y="0"/>
          <a:ext cx="5266170" cy="4842322"/>
        </a:xfrm>
        <a:prstGeom prst="triangl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E05B4-DF67-4486-BC7A-C4055A347F91}">
      <dsp:nvSpPr>
        <dsp:cNvPr id="0" name=""/>
        <dsp:cNvSpPr/>
      </dsp:nvSpPr>
      <dsp:spPr>
        <a:xfrm flipH="1" flipV="1">
          <a:off x="93348" y="1495338"/>
          <a:ext cx="1405079" cy="7394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 dirty="0"/>
        </a:p>
      </dsp:txBody>
      <dsp:txXfrm rot="10800000">
        <a:off x="129445" y="1531435"/>
        <a:ext cx="1332885" cy="6672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AA685-C248-47CF-92EF-DF8E594F90AD}">
      <dsp:nvSpPr>
        <dsp:cNvPr id="0" name=""/>
        <dsp:cNvSpPr/>
      </dsp:nvSpPr>
      <dsp:spPr>
        <a:xfrm>
          <a:off x="329707" y="1497523"/>
          <a:ext cx="3268475" cy="3794194"/>
        </a:xfrm>
        <a:prstGeom prst="swooshArrow">
          <a:avLst>
            <a:gd name="adj1" fmla="val 25000"/>
            <a:gd name="adj2" fmla="val 25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52503-BEAA-4C61-8CDE-1B2EB457EF67}">
      <dsp:nvSpPr>
        <dsp:cNvPr id="0" name=""/>
        <dsp:cNvSpPr/>
      </dsp:nvSpPr>
      <dsp:spPr>
        <a:xfrm>
          <a:off x="2515861" y="2422871"/>
          <a:ext cx="290663" cy="29066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FEC41-1725-41BD-956A-0E9ED684A0FE}">
      <dsp:nvSpPr>
        <dsp:cNvPr id="0" name=""/>
        <dsp:cNvSpPr/>
      </dsp:nvSpPr>
      <dsp:spPr>
        <a:xfrm>
          <a:off x="1571156" y="2810346"/>
          <a:ext cx="1571156" cy="1811739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54017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1647854" y="2887044"/>
        <a:ext cx="1417760" cy="16583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5466E-1B85-46FE-A460-D1B884C010AE}">
      <dsp:nvSpPr>
        <dsp:cNvPr id="0" name=""/>
        <dsp:cNvSpPr/>
      </dsp:nvSpPr>
      <dsp:spPr>
        <a:xfrm>
          <a:off x="9897885" y="1081780"/>
          <a:ext cx="2865994" cy="2866141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EEB80-F61B-4782-A1F5-CACB686A531D}">
      <dsp:nvSpPr>
        <dsp:cNvPr id="0" name=""/>
        <dsp:cNvSpPr/>
      </dsp:nvSpPr>
      <dsp:spPr>
        <a:xfrm>
          <a:off x="9993746" y="1177335"/>
          <a:ext cx="2675501" cy="2675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Integration</a:t>
          </a:r>
          <a:endParaRPr lang="en-US" sz="2100" b="1" kern="1200" dirty="0"/>
        </a:p>
      </dsp:txBody>
      <dsp:txXfrm>
        <a:off x="10375961" y="1559554"/>
        <a:ext cx="1911072" cy="1910593"/>
      </dsp:txXfrm>
    </dsp:sp>
    <dsp:sp modelId="{3C32DC61-19AB-44DD-888A-DA78045D29DE}">
      <dsp:nvSpPr>
        <dsp:cNvPr id="0" name=""/>
        <dsp:cNvSpPr/>
      </dsp:nvSpPr>
      <dsp:spPr>
        <a:xfrm rot="2700000">
          <a:off x="6923717" y="1081579"/>
          <a:ext cx="2866041" cy="2866041"/>
        </a:xfrm>
        <a:prstGeom prst="teardrop">
          <a:avLst>
            <a:gd name="adj" fmla="val 1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E5A51-C494-42DA-90B4-52F9B302FE67}">
      <dsp:nvSpPr>
        <dsp:cNvPr id="0" name=""/>
        <dsp:cNvSpPr/>
      </dsp:nvSpPr>
      <dsp:spPr>
        <a:xfrm>
          <a:off x="7031891" y="1177335"/>
          <a:ext cx="2675501" cy="2675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Experimentation</a:t>
          </a:r>
          <a:endParaRPr lang="en-US" sz="2100" b="1" kern="1200" dirty="0"/>
        </a:p>
      </dsp:txBody>
      <dsp:txXfrm>
        <a:off x="7414105" y="1559554"/>
        <a:ext cx="1911072" cy="1910593"/>
      </dsp:txXfrm>
    </dsp:sp>
    <dsp:sp modelId="{4137CA20-15CB-42EF-ACEE-6E2D819AC7AC}">
      <dsp:nvSpPr>
        <dsp:cNvPr id="0" name=""/>
        <dsp:cNvSpPr/>
      </dsp:nvSpPr>
      <dsp:spPr>
        <a:xfrm rot="2700000">
          <a:off x="3974151" y="1081579"/>
          <a:ext cx="2866041" cy="2866041"/>
        </a:xfrm>
        <a:prstGeom prst="teardrop">
          <a:avLst>
            <a:gd name="adj" fmla="val 1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AAAA5-04CF-4F7B-AA4F-711A7CB9534E}">
      <dsp:nvSpPr>
        <dsp:cNvPr id="0" name=""/>
        <dsp:cNvSpPr/>
      </dsp:nvSpPr>
      <dsp:spPr>
        <a:xfrm>
          <a:off x="4070036" y="1177335"/>
          <a:ext cx="2675501" cy="2675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(Re)Orientation</a:t>
          </a:r>
          <a:endParaRPr lang="en-US" sz="2100" b="1" kern="1200" dirty="0"/>
        </a:p>
      </dsp:txBody>
      <dsp:txXfrm>
        <a:off x="4452250" y="1559554"/>
        <a:ext cx="1911072" cy="1910593"/>
      </dsp:txXfrm>
    </dsp:sp>
    <dsp:sp modelId="{E74B59A6-9585-4DEF-942B-970EF9589C29}">
      <dsp:nvSpPr>
        <dsp:cNvPr id="0" name=""/>
        <dsp:cNvSpPr/>
      </dsp:nvSpPr>
      <dsp:spPr>
        <a:xfrm rot="2700000">
          <a:off x="1012296" y="1081579"/>
          <a:ext cx="2866041" cy="2866041"/>
        </a:xfrm>
        <a:prstGeom prst="teardrop">
          <a:avLst>
            <a:gd name="adj" fmla="val 1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CC76A-AC7C-4E71-8F97-9DB78B442F5F}">
      <dsp:nvSpPr>
        <dsp:cNvPr id="0" name=""/>
        <dsp:cNvSpPr/>
      </dsp:nvSpPr>
      <dsp:spPr>
        <a:xfrm>
          <a:off x="1108180" y="1177335"/>
          <a:ext cx="2675501" cy="2675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Mobilization</a:t>
          </a:r>
          <a:endParaRPr lang="en-US" sz="2100" b="1" kern="1200" dirty="0"/>
        </a:p>
      </dsp:txBody>
      <dsp:txXfrm>
        <a:off x="1490395" y="1559554"/>
        <a:ext cx="1911072" cy="1910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5759C-EFA0-41E9-BDA8-EA2F4EDB48F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8FA3F-1D52-410E-AE75-5EECC7BA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93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7A51A-2887-4CD4-9243-F3ADB6C423B9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D8C97-C6B8-43BB-80BB-0E6440DD7E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1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14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10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7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56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8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7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14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6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15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3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16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7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17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92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18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07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19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0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31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20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3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68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4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9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5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81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6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35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7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7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8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41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531813"/>
            <a:ext cx="4730750" cy="2662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C640F-7FEC-4556-ACF6-062C18A2E8EF}" type="slidenum">
              <a:rPr lang="sv-SE" smtClean="0">
                <a:solidFill>
                  <a:prstClr val="black"/>
                </a:solidFill>
              </a:rPr>
              <a:pPr/>
              <a:t>9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94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12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6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99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62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7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5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0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3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75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69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37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8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3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091A-0867-4EAD-876B-4784FDAE0CC6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2018-10-31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2D710-CF14-4B18-874A-CA114D2A02B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9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4633-28C2-4E72-8ACE-944F315291B5}" type="datetimeFigureOut">
              <a:rPr lang="sv-SE" smtClean="0"/>
              <a:t>2018-10-31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B5FF-C76E-4CB5-83D8-6F5646C2F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3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95600" y="5471260"/>
            <a:ext cx="929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400" dirty="0" smtClean="0"/>
              <a:t>Dijo Alexander, PhD</a:t>
            </a:r>
            <a:endParaRPr lang="en-US" sz="2400" dirty="0"/>
          </a:p>
          <a:p>
            <a:pPr lvl="0" algn="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of Technology – eLearning, SAP</a:t>
            </a:r>
          </a:p>
          <a:p>
            <a:pPr lvl="0" algn="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Management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Design &amp; Innovation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Fellow, Case Western Reserve University</a:t>
            </a:r>
          </a:p>
          <a:p>
            <a:pPr lvl="0" algn="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Adjunct Faculty, University of Wisconsin - Milwaukee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nip Single Corner Rectangle 2"/>
          <p:cNvSpPr/>
          <p:nvPr/>
        </p:nvSpPr>
        <p:spPr>
          <a:xfrm>
            <a:off x="0" y="6018056"/>
            <a:ext cx="2819400" cy="838199"/>
          </a:xfrm>
          <a:prstGeom prst="snip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WRU-WSOM-white-rev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26754"/>
            <a:ext cx="2616200" cy="6640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58450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-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Building Big Data Analytics</a:t>
            </a:r>
          </a:p>
          <a:p>
            <a:pPr algn="ctr"/>
            <a:r>
              <a:rPr lang="en-US" sz="4400" b="1" spc="-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 a</a:t>
            </a:r>
          </a:p>
          <a:p>
            <a:pPr algn="ctr"/>
            <a:r>
              <a:rPr lang="en-US" sz="4400" b="1" spc="-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Strategic Capability in Industrial Firms</a:t>
            </a:r>
          </a:p>
          <a:p>
            <a:pPr algn="ctr"/>
            <a:endParaRPr lang="en-US" sz="4400" b="1" spc="-3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spc="-300" dirty="0" smtClean="0">
                <a:solidFill>
                  <a:srgbClr val="15151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Firm </a:t>
            </a:r>
            <a:r>
              <a:rPr lang="en-US" sz="4400" b="1" spc="-300" dirty="0">
                <a:solidFill>
                  <a:srgbClr val="15151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Level Capabilities and Project Level </a:t>
            </a:r>
            <a:r>
              <a:rPr lang="en-US" sz="4400" b="1" spc="-300" dirty="0" smtClean="0">
                <a:solidFill>
                  <a:srgbClr val="15151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Practices</a:t>
            </a:r>
          </a:p>
          <a:p>
            <a:pPr algn="ctr"/>
            <a:r>
              <a:rPr lang="en-US" sz="4400" b="1" spc="-300" dirty="0">
                <a:solidFill>
                  <a:srgbClr val="15151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</a:t>
            </a:r>
            <a:r>
              <a:rPr lang="en-US" sz="4400" b="1" spc="-300" dirty="0" smtClean="0">
                <a:solidFill>
                  <a:srgbClr val="15151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 Digital Transformation</a:t>
            </a:r>
            <a:endParaRPr lang="en-US" sz="4400" b="1" spc="-300" dirty="0">
              <a:solidFill>
                <a:srgbClr val="151515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85800" y="904973"/>
            <a:ext cx="990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Dynamic Capabilities Theory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Fusion of Business and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Big Data Landscape is </a:t>
            </a: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Evolving</a:t>
            </a:r>
            <a:endParaRPr lang="en-US" sz="3600" i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Framework of Analysis: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Sense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Seize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Reconfigure</a:t>
            </a: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Theoretical Lens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41455063"/>
              </p:ext>
            </p:extLst>
          </p:nvPr>
        </p:nvGraphicFramePr>
        <p:xfrm>
          <a:off x="5029200" y="1948483"/>
          <a:ext cx="6858000" cy="484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19600" y="5273317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Dynamic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Capabilities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Teece et al., 1997;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           Eisenhardt </a:t>
            </a:r>
            <a:r>
              <a:rPr lang="en-US" sz="2400" b="1" dirty="0">
                <a:solidFill>
                  <a:schemeClr val="bg1"/>
                </a:solidFill>
              </a:rPr>
              <a:t>&amp; </a:t>
            </a:r>
            <a:r>
              <a:rPr lang="en-US" sz="2400" b="1" dirty="0" smtClean="0">
                <a:solidFill>
                  <a:schemeClr val="bg1"/>
                </a:solidFill>
              </a:rPr>
              <a:t>Martin, 2000)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66280" y="3008408"/>
            <a:ext cx="3517593" cy="9883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ounded Rectangle 13"/>
          <p:cNvSpPr/>
          <p:nvPr/>
        </p:nvSpPr>
        <p:spPr>
          <a:xfrm>
            <a:off x="7680848" y="2137144"/>
            <a:ext cx="4358752" cy="4267200"/>
          </a:xfrm>
          <a:prstGeom prst="roundRect">
            <a:avLst/>
          </a:prstGeom>
          <a:solidFill>
            <a:schemeClr val="bg1">
              <a:lumMod val="65000"/>
              <a:alpha val="6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77200" y="5734982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/>
              <a:t>Internal &amp; Extemporal Absorptive Capacity (Zahra &amp; </a:t>
            </a:r>
            <a:r>
              <a:rPr lang="en-US" b="1" dirty="0" smtClean="0"/>
              <a:t>George, 2002)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966799" y="2446841"/>
            <a:ext cx="3810000" cy="10070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65887" y="2626672"/>
            <a:ext cx="3611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/>
              <a:t>Sense: Path-creating Search (Ahuja &amp; </a:t>
            </a:r>
            <a:r>
              <a:rPr lang="en-US" b="1" dirty="0" smtClean="0"/>
              <a:t>Katila, 2004)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7966799" y="3584947"/>
            <a:ext cx="3810000" cy="10070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65887" y="3764778"/>
            <a:ext cx="3611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/>
              <a:t>Seize: Sensemaking for assimilating insights (</a:t>
            </a:r>
            <a:r>
              <a:rPr lang="en-US" b="1" dirty="0" smtClean="0"/>
              <a:t>Weick et al., 2005)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966799" y="4727947"/>
            <a:ext cx="3810000" cy="10070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065887" y="4907778"/>
            <a:ext cx="361182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/>
              <a:t>Reconfigure: Transform / Translate / Integrate into </a:t>
            </a:r>
            <a:r>
              <a:rPr lang="en-US" b="1" dirty="0" smtClean="0"/>
              <a:t>Action (Teece, 2007)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918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Big Data Landscape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228628" y="1062218"/>
            <a:ext cx="5638800" cy="5648227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4418848">
            <a:off x="9101295" y="2075067"/>
            <a:ext cx="609600" cy="9906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6490514">
            <a:off x="9087748" y="4830435"/>
            <a:ext cx="609600" cy="9906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8965393">
            <a:off x="3152427" y="834916"/>
            <a:ext cx="609600" cy="9906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6816957">
            <a:off x="2130568" y="2802493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4927823">
            <a:off x="2405054" y="4971591"/>
            <a:ext cx="609600" cy="99060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583">
            <a:off x="3689181" y="2203037"/>
            <a:ext cx="1414463" cy="1414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797">
            <a:off x="4969721" y="1308251"/>
            <a:ext cx="1414463" cy="1138227"/>
          </a:xfrm>
          <a:prstGeom prst="rect">
            <a:avLst/>
          </a:prstGeom>
        </p:spPr>
      </p:pic>
      <p:pic>
        <p:nvPicPr>
          <p:cNvPr id="1026" name="Picture 2" descr="https://images.clipartlogo.com/files/images/16/160840/green-jigsaw-piece-15_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283">
            <a:off x="6967379" y="3945837"/>
            <a:ext cx="1861756" cy="186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2590">
            <a:off x="3809013" y="3250603"/>
            <a:ext cx="3299103" cy="338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911" y="1927142"/>
            <a:ext cx="2817260" cy="24181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6601845">
            <a:off x="476125" y="2978549"/>
            <a:ext cx="229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 Environment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5400000">
            <a:off x="9258518" y="3579170"/>
            <a:ext cx="229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 Environment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 rot="2455701">
            <a:off x="6890995" y="1612985"/>
            <a:ext cx="253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Organizational Stability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20269467">
            <a:off x="6209178" y="5634013"/>
            <a:ext cx="1320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Operational</a:t>
            </a:r>
          </a:p>
          <a:p>
            <a:pPr algn="ctr"/>
            <a:r>
              <a:rPr lang="en-US" b="1" dirty="0" smtClean="0"/>
              <a:t>Agility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307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Analytics Maturity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ardrop 5"/>
          <p:cNvSpPr/>
          <p:nvPr/>
        </p:nvSpPr>
        <p:spPr>
          <a:xfrm rot="10800000">
            <a:off x="537882" y="685800"/>
            <a:ext cx="6167717" cy="5562600"/>
          </a:xfrm>
          <a:prstGeom prst="teardrop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/>
          <p:nvPr/>
        </p:nvSpPr>
        <p:spPr>
          <a:xfrm rot="10800000">
            <a:off x="533398" y="1676400"/>
            <a:ext cx="4876802" cy="4572000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/>
          <p:cNvSpPr/>
          <p:nvPr/>
        </p:nvSpPr>
        <p:spPr>
          <a:xfrm rot="10800000">
            <a:off x="533396" y="3124200"/>
            <a:ext cx="3657604" cy="3124200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ardrop 12"/>
          <p:cNvSpPr/>
          <p:nvPr/>
        </p:nvSpPr>
        <p:spPr>
          <a:xfrm rot="10800000">
            <a:off x="528912" y="4495800"/>
            <a:ext cx="2061888" cy="17526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28912" y="533400"/>
            <a:ext cx="4488" cy="571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33400" y="6248400"/>
            <a:ext cx="6400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07112" y="6216135"/>
            <a:ext cx="10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Maturity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222737" y="825215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Capability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1845" y="5846803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Descriptive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84938" y="4870642"/>
            <a:ext cx="11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Predictive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12299" y="3745468"/>
            <a:ext cx="130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Prescriptive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75339" y="2553796"/>
            <a:ext cx="10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Cognitive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37596" y="5210150"/>
            <a:ext cx="67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839606" y="3806921"/>
            <a:ext cx="93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1630749" y="2343319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Customer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2871856" y="101618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Domain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9" name="Diagram 28"/>
          <p:cNvGraphicFramePr/>
          <p:nvPr>
            <p:extLst/>
          </p:nvPr>
        </p:nvGraphicFramePr>
        <p:xfrm>
          <a:off x="1285810" y="68759"/>
          <a:ext cx="3927890" cy="67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614004" y="1066800"/>
            <a:ext cx="570669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Analytics Competency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Descriptive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Predictive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Prescriptive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Cognitive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Analytics Capability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Tools and Technology Centric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Methods and Techniques Centric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Customer and Use Case Centric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Domain Expertise Centric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5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810000" y="68759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Organizational Routines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78898258"/>
              </p:ext>
            </p:extLst>
          </p:nvPr>
        </p:nvGraphicFramePr>
        <p:xfrm>
          <a:off x="-838200" y="609600"/>
          <a:ext cx="13182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90600" y="4876800"/>
            <a:ext cx="1428750" cy="857250"/>
            <a:chOff x="6000750" y="1365273"/>
            <a:chExt cx="1428750" cy="857250"/>
          </a:xfrm>
        </p:grpSpPr>
        <p:sp>
          <p:nvSpPr>
            <p:cNvPr id="9" name="Rounded Rectangle 8"/>
            <p:cNvSpPr/>
            <p:nvPr/>
          </p:nvSpPr>
          <p:spPr>
            <a:xfrm>
              <a:off x="6000750" y="1365273"/>
              <a:ext cx="1428750" cy="85725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025858" y="1390381"/>
              <a:ext cx="1378534" cy="807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Technology &amp; Resources</a:t>
              </a:r>
              <a:endParaRPr lang="en-US" sz="17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24300" y="4863947"/>
            <a:ext cx="1428750" cy="857250"/>
            <a:chOff x="6000750" y="1365273"/>
            <a:chExt cx="1428750" cy="857250"/>
          </a:xfrm>
        </p:grpSpPr>
        <p:sp>
          <p:nvSpPr>
            <p:cNvPr id="14" name="Rounded Rectangle 13"/>
            <p:cNvSpPr/>
            <p:nvPr/>
          </p:nvSpPr>
          <p:spPr>
            <a:xfrm>
              <a:off x="6000750" y="1365273"/>
              <a:ext cx="1428750" cy="85725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6025858" y="1390381"/>
              <a:ext cx="1378534" cy="807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Learning &amp; Collaboration</a:t>
              </a:r>
              <a:endParaRPr lang="en-US" sz="17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56164" y="4889055"/>
            <a:ext cx="1428750" cy="857250"/>
            <a:chOff x="6000750" y="1365273"/>
            <a:chExt cx="1428750" cy="857250"/>
          </a:xfrm>
        </p:grpSpPr>
        <p:sp>
          <p:nvSpPr>
            <p:cNvPr id="17" name="Rounded Rectangle 16"/>
            <p:cNvSpPr/>
            <p:nvPr/>
          </p:nvSpPr>
          <p:spPr>
            <a:xfrm>
              <a:off x="6000750" y="1365273"/>
              <a:ext cx="1428750" cy="85725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6025858" y="1390381"/>
              <a:ext cx="1378534" cy="807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Insights</a:t>
              </a:r>
              <a:endParaRPr lang="en-US" sz="17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789864" y="4852061"/>
            <a:ext cx="1428750" cy="857250"/>
            <a:chOff x="6000750" y="1365273"/>
            <a:chExt cx="1428750" cy="857250"/>
          </a:xfrm>
        </p:grpSpPr>
        <p:sp>
          <p:nvSpPr>
            <p:cNvPr id="21" name="Rounded Rectangle 20"/>
            <p:cNvSpPr/>
            <p:nvPr/>
          </p:nvSpPr>
          <p:spPr>
            <a:xfrm>
              <a:off x="6000750" y="1365273"/>
              <a:ext cx="1428750" cy="85725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6025858" y="1390381"/>
              <a:ext cx="1378534" cy="807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dirty="0" smtClean="0"/>
                <a:t>Value Addition</a:t>
              </a:r>
              <a:endParaRPr lang="en-US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349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677" y="2209800"/>
            <a:ext cx="12082645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Big Data Analytics </a:t>
            </a:r>
          </a:p>
          <a:p>
            <a:pPr algn="ctr">
              <a:lnSpc>
                <a:spcPts val="2500"/>
              </a:lnSpc>
            </a:pP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is </a:t>
            </a:r>
          </a:p>
          <a:p>
            <a:pPr algn="ctr">
              <a:lnSpc>
                <a:spcPts val="2500"/>
              </a:lnSpc>
            </a:pP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NOT a Technology problem</a:t>
            </a: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NOR an Information Technology (IT) implementation.</a:t>
            </a: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Findings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677" y="2209800"/>
            <a:ext cx="12082645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Big Data Analytics </a:t>
            </a:r>
          </a:p>
          <a:p>
            <a:pPr algn="ctr">
              <a:lnSpc>
                <a:spcPts val="2500"/>
              </a:lnSpc>
            </a:pP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is </a:t>
            </a:r>
          </a:p>
          <a:p>
            <a:pPr algn="ctr">
              <a:lnSpc>
                <a:spcPts val="2500"/>
              </a:lnSpc>
            </a:pP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NOT a Technology problem</a:t>
            </a: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2500"/>
              </a:lnSpc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NOR an Information Technology (IT) implementation.</a:t>
            </a: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Findings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4299" y="4839396"/>
            <a:ext cx="11963400" cy="707886"/>
          </a:xfrm>
          <a:prstGeom prst="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Rather, it is a company-wide business initiative.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3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Findings</a:t>
            </a:r>
            <a:r>
              <a:rPr lang="en-US" sz="4400" b="1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946898"/>
            <a:ext cx="95228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Organizations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Utilize Analytics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Projects Run Analytics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Organizational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Practic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Facilitate Operational Routines to Emerge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Agility and Speed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 Organizational Change Moderate Analytics Success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99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Findings</a:t>
            </a:r>
            <a:r>
              <a:rPr lang="en-US" sz="4400" b="1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1064600"/>
            <a:ext cx="1089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Organizational/Strategic Level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Organizational culture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 collaboration &amp; learning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Knowledge management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system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Business model innovation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Operational/Tactical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Level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Agile project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management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Experimentation &amp; empowermen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nowledge sharing &amp; integration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20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Practice Recommendations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994092"/>
            <a:ext cx="105558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Develop an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evidence-based decision system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Less intuition, more experimentation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Facilitate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organizational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knowledge management and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experiential learning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Learn, unlearn, relearn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Collaboration and mentoring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 purposefully market-driven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Better customer experience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Solution-based business model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03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24200" y="68759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Future Research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1064600"/>
            <a:ext cx="1104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Longitudinal study to monitor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digital progression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Pair up quantitative and qualitative studies to extract deeper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routine level factors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Game based experimental study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how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operational practices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are influenced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by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organizational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capabilities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Explore more into the business model challenges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9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Motivation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735795"/>
            <a:ext cx="6324600" cy="51222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57200"/>
            <a:ext cx="5867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“Data is the new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oil, and analytics is the combustion engine.” </a:t>
            </a:r>
          </a:p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Peter Sondergaard, Gartner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20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“Data is the new science. Big Data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 holds the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answers.”</a:t>
            </a:r>
          </a:p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Pat Gelsinger, VMWare</a:t>
            </a:r>
          </a:p>
          <a:p>
            <a:pPr algn="ctr"/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Software is eating the world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.”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</a:rPr>
              <a:t>Marc Andreessen, Andreessen Horowitz</a:t>
            </a:r>
            <a:endParaRPr lang="en-US" sz="4000" b="1" dirty="0">
              <a:latin typeface="Calibri" panose="020F0502020204030204" pitchFamily="34" charset="0"/>
            </a:endParaRPr>
          </a:p>
          <a:p>
            <a:pPr algn="ctr"/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9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629400" y="68759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2704" y="2926071"/>
            <a:ext cx="10134600" cy="49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Questions</a:t>
            </a:r>
            <a:r>
              <a:rPr 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  <a:endParaRPr lang="en-US" sz="5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nip Single Corner Rectangle 11"/>
          <p:cNvSpPr/>
          <p:nvPr/>
        </p:nvSpPr>
        <p:spPr>
          <a:xfrm>
            <a:off x="0" y="6018056"/>
            <a:ext cx="2819400" cy="838199"/>
          </a:xfrm>
          <a:prstGeom prst="snip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WRU-WSOM-white-rev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26754"/>
            <a:ext cx="2616200" cy="6640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24800" y="6189908"/>
            <a:ext cx="4309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dijo.alexander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@sap.com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2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Motivation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735795"/>
            <a:ext cx="6324600" cy="51222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57200"/>
            <a:ext cx="5867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“Data is the new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oil, and analytics is the combustion engine.” </a:t>
            </a:r>
          </a:p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Peter Sondergaard, Gartner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20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“Data is the new science. Big Data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 holds the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answers.”</a:t>
            </a:r>
          </a:p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Pat Gelsinger, VMWare</a:t>
            </a:r>
          </a:p>
          <a:p>
            <a:pPr algn="ctr"/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Software is eating the world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.”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</a:rPr>
              <a:t>Marc Andreessen, Andreessen Horowitz</a:t>
            </a:r>
            <a:endParaRPr lang="en-US" sz="4000" b="1" dirty="0">
              <a:latin typeface="Calibri" panose="020F0502020204030204" pitchFamily="34" charset="0"/>
            </a:endParaRPr>
          </a:p>
          <a:p>
            <a:pPr algn="ctr"/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8759"/>
            <a:ext cx="12192000" cy="6789241"/>
          </a:xfrm>
          <a:prstGeom prst="rect">
            <a:avLst/>
          </a:prstGeom>
          <a:solidFill>
            <a:schemeClr val="bg1">
              <a:lumMod val="5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11963400" cy="1431161"/>
          </a:xfrm>
          <a:prstGeom prst="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</a:rPr>
              <a:t>“Almost 60% of big data initiatives fail.”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3200" i="1" dirty="0" smtClean="0">
                <a:solidFill>
                  <a:schemeClr val="bg1"/>
                </a:solidFill>
              </a:rPr>
              <a:t>--Gartner, November 2016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Motivation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735795"/>
            <a:ext cx="6324600" cy="51222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57200"/>
            <a:ext cx="5867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“Data is the new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oil, and analytics is the combustion engine.” </a:t>
            </a:r>
          </a:p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Peter Sondergaard, Gartner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20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“Data is the new science. Big Data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 holds the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answers.”</a:t>
            </a:r>
          </a:p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Pat Gelsinger, VMWare</a:t>
            </a:r>
          </a:p>
          <a:p>
            <a:pPr algn="ctr"/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</a:rPr>
              <a:t>Software is eating the world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.”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</a:rPr>
              <a:t>Marc Andreessen, Andreessen Horowitz</a:t>
            </a:r>
            <a:endParaRPr lang="en-US" sz="4000" b="1" dirty="0">
              <a:latin typeface="Calibri" panose="020F0502020204030204" pitchFamily="34" charset="0"/>
            </a:endParaRPr>
          </a:p>
          <a:p>
            <a:pPr algn="ctr"/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8759"/>
            <a:ext cx="12192000" cy="6789241"/>
          </a:xfrm>
          <a:prstGeom prst="rect">
            <a:avLst/>
          </a:prstGeom>
          <a:solidFill>
            <a:schemeClr val="bg1">
              <a:lumMod val="5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1735795"/>
            <a:ext cx="11963400" cy="2277547"/>
          </a:xfrm>
          <a:prstGeom prst="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5500" dirty="0" smtClean="0">
                <a:solidFill>
                  <a:schemeClr val="bg1"/>
                </a:solidFill>
              </a:rPr>
              <a:t>“We were too conservative.</a:t>
            </a:r>
          </a:p>
          <a:p>
            <a:pPr algn="ctr"/>
            <a:r>
              <a:rPr lang="en-US" sz="5500" dirty="0" smtClean="0">
                <a:solidFill>
                  <a:schemeClr val="bg1"/>
                </a:solidFill>
              </a:rPr>
              <a:t>The failure rate is closer to 85%.” </a:t>
            </a:r>
            <a:endParaRPr lang="en-US" sz="5500" dirty="0">
              <a:solidFill>
                <a:schemeClr val="bg1"/>
              </a:solidFill>
            </a:endParaRPr>
          </a:p>
          <a:p>
            <a:pPr algn="r"/>
            <a:r>
              <a:rPr lang="en-US" sz="3200" i="1" dirty="0" smtClean="0">
                <a:solidFill>
                  <a:schemeClr val="bg1"/>
                </a:solidFill>
              </a:rPr>
              <a:t>--Nick Heudecker, Gartner</a:t>
            </a:r>
            <a:r>
              <a:rPr lang="en-US" sz="3200" i="1" dirty="0">
                <a:solidFill>
                  <a:schemeClr val="bg1"/>
                </a:solidFill>
              </a:rPr>
              <a:t>, </a:t>
            </a:r>
            <a:r>
              <a:rPr lang="en-US" sz="3200" i="1" dirty="0" smtClean="0">
                <a:solidFill>
                  <a:schemeClr val="bg1"/>
                </a:solidFill>
              </a:rPr>
              <a:t>November 9, 2017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81400" y="1365235"/>
            <a:ext cx="8423677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out of 3 US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Companies have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invested in Big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Data</a:t>
            </a: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US$ 47B Total Investments in 2017 </a:t>
            </a: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Uneven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Returns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from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Big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Data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Investments</a:t>
            </a:r>
          </a:p>
          <a:p>
            <a:pPr>
              <a:lnSpc>
                <a:spcPts val="2500"/>
              </a:lnSpc>
            </a:pP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Problem of Practice</a:t>
            </a:r>
            <a:r>
              <a:rPr lang="en-US" sz="4400" b="1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2389875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pc="-1000" dirty="0">
                <a:solidFill>
                  <a:srgbClr val="8BBF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47 </a:t>
            </a:r>
            <a:r>
              <a:rPr lang="en-US" sz="4800" b="1" spc="-1000" dirty="0">
                <a:solidFill>
                  <a:srgbClr val="8BBF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  <a:endParaRPr lang="en-US" sz="4800" spc="-1000" dirty="0">
              <a:solidFill>
                <a:srgbClr val="8BBF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2552" y="2358926"/>
            <a:ext cx="7761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spc="-1000" dirty="0">
                <a:solidFill>
                  <a:srgbClr val="8BBF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+</a:t>
            </a:r>
            <a:endParaRPr lang="en-US" sz="9600" spc="-1000" dirty="0">
              <a:solidFill>
                <a:srgbClr val="8BBF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720496"/>
            <a:ext cx="3427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pc="-2500" dirty="0">
                <a:solidFill>
                  <a:srgbClr val="DA3B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6             6               </a:t>
            </a:r>
            <a:r>
              <a:rPr lang="en-US" sz="4800" b="1" spc="-2500" dirty="0">
                <a:solidFill>
                  <a:srgbClr val="DA3B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82551" y="735971"/>
            <a:ext cx="7761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spc="-1000" dirty="0">
                <a:solidFill>
                  <a:srgbClr val="DA3B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+</a:t>
            </a:r>
            <a:endParaRPr lang="en-US" sz="9600" spc="-1000" dirty="0">
              <a:solidFill>
                <a:srgbClr val="DA3B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6599468"/>
            <a:ext cx="764689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Source: Gartner (2014); </a:t>
            </a:r>
            <a:r>
              <a:rPr lang="en-US" sz="1200" dirty="0" err="1" smtClean="0"/>
              <a:t>Bughin</a:t>
            </a:r>
            <a:r>
              <a:rPr lang="en-US" sz="1200" dirty="0" smtClean="0"/>
              <a:t> et al. (2018); Kane </a:t>
            </a:r>
            <a:r>
              <a:rPr lang="en-US" sz="1200" dirty="0"/>
              <a:t>et al. (2017); Kelly (2014); </a:t>
            </a:r>
            <a:r>
              <a:rPr lang="en-US" sz="1200" dirty="0" err="1"/>
              <a:t>Manyika</a:t>
            </a:r>
            <a:r>
              <a:rPr lang="en-US" sz="1200" dirty="0"/>
              <a:t>, et al. (2016</a:t>
            </a:r>
            <a:r>
              <a:rPr lang="en-US" sz="1200" dirty="0" smtClean="0"/>
              <a:t>); </a:t>
            </a:r>
            <a:r>
              <a:rPr lang="en-US" sz="1200" dirty="0" err="1" smtClean="0"/>
              <a:t>Ransbotham</a:t>
            </a:r>
            <a:r>
              <a:rPr lang="en-US" sz="1200" dirty="0" smtClean="0"/>
              <a:t> (2017)</a:t>
            </a:r>
            <a:endParaRPr lang="en-US" sz="1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0"/>
            <a:ext cx="2930123" cy="213407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42999" y="3810478"/>
            <a:ext cx="14478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 Startups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8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315200" y="687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Opportunity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7315635"/>
              </p:ext>
            </p:extLst>
          </p:nvPr>
        </p:nvGraphicFramePr>
        <p:xfrm>
          <a:off x="2438400" y="1037996"/>
          <a:ext cx="7391400" cy="4981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51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781800" y="1986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Challenges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96223252"/>
              </p:ext>
            </p:extLst>
          </p:nvPr>
        </p:nvGraphicFramePr>
        <p:xfrm>
          <a:off x="381000" y="1212802"/>
          <a:ext cx="11430000" cy="358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22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781800" y="1986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Challenges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2943235"/>
              </p:ext>
            </p:extLst>
          </p:nvPr>
        </p:nvGraphicFramePr>
        <p:xfrm>
          <a:off x="381000" y="1212802"/>
          <a:ext cx="11430000" cy="358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" y="4085019"/>
            <a:ext cx="11963400" cy="707886"/>
          </a:xfrm>
          <a:prstGeom prst="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Traditional Industrial Firms can Overcome Most of these.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43399" y="68759"/>
            <a:ext cx="9948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-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Research Questions</a:t>
            </a:r>
            <a:r>
              <a:rPr lang="en-US" sz="4400" b="1" spc="-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400" b="1" spc="-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0"/>
            <a:ext cx="12192000" cy="1986"/>
          </a:xfrm>
          <a:prstGeom prst="line">
            <a:avLst/>
          </a:prstGeom>
          <a:ln w="857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1981200" y="1524000"/>
            <a:ext cx="800100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4248" y="1600200"/>
            <a:ext cx="7997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130000"/>
              <a:buFont typeface="Arial" panose="020B0604020202020204" pitchFamily="34" charset="0"/>
              <a:buChar char="•"/>
            </a:pPr>
            <a:r>
              <a:rPr lang="en-US" i="1" dirty="0"/>
              <a:t>How </a:t>
            </a:r>
            <a:r>
              <a:rPr lang="en-US" i="1" dirty="0" smtClean="0"/>
              <a:t>do traditional industrial firms </a:t>
            </a:r>
            <a:r>
              <a:rPr lang="en-US" i="1" dirty="0"/>
              <a:t>reorganize and transform themselves to </a:t>
            </a:r>
            <a:r>
              <a:rPr lang="en-US" i="1" dirty="0" smtClean="0"/>
              <a:t>successfully exploit </a:t>
            </a:r>
            <a:r>
              <a:rPr lang="en-US" i="1" dirty="0"/>
              <a:t>the emerging opportunities </a:t>
            </a:r>
            <a:r>
              <a:rPr lang="en-US" i="1" dirty="0" smtClean="0"/>
              <a:t>of </a:t>
            </a:r>
            <a:r>
              <a:rPr lang="en-US" i="1" dirty="0"/>
              <a:t>big data analytics?</a:t>
            </a:r>
            <a:endParaRPr lang="en-US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735" y="4114800"/>
            <a:ext cx="245665" cy="24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See the source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135" y="4114799"/>
            <a:ext cx="245665" cy="24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86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A3B3C"/>
      </a:hlink>
      <a:folHlink>
        <a:srgbClr val="3F3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34195</TotalTime>
  <Words>807</Words>
  <Application>Microsoft Office PowerPoint</Application>
  <PresentationFormat>Widescreen</PresentationFormat>
  <Paragraphs>216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12_Office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</dc:creator>
  <cp:lastModifiedBy>Dijo Alexander</cp:lastModifiedBy>
  <cp:revision>542</cp:revision>
  <cp:lastPrinted>2018-04-02T01:39:09Z</cp:lastPrinted>
  <dcterms:created xsi:type="dcterms:W3CDTF">2006-08-16T00:00:00Z</dcterms:created>
  <dcterms:modified xsi:type="dcterms:W3CDTF">2018-11-03T01:45:39Z</dcterms:modified>
</cp:coreProperties>
</file>